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78" r:id="rId3"/>
    <p:sldId id="280" r:id="rId4"/>
    <p:sldId id="279" r:id="rId5"/>
    <p:sldId id="274" r:id="rId6"/>
    <p:sldId id="282" r:id="rId7"/>
    <p:sldId id="283" r:id="rId8"/>
    <p:sldId id="284" r:id="rId9"/>
    <p:sldId id="288" r:id="rId10"/>
    <p:sldId id="289" r:id="rId11"/>
    <p:sldId id="281" r:id="rId12"/>
    <p:sldId id="285" r:id="rId13"/>
    <p:sldId id="286" r:id="rId14"/>
    <p:sldId id="287" r:id="rId15"/>
    <p:sldId id="268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4DB42-929C-481B-B837-EE33562C9655}" type="datetimeFigureOut">
              <a:rPr lang="en-US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D8589-F2A0-4BED-9BCA-E39C0146882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D8589-F2A0-4BED-9BCA-E39C01468825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19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D8589-F2A0-4BED-9BCA-E39C01468825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8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D8589-F2A0-4BED-9BCA-E39C01468825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3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5126" y="1642187"/>
            <a:ext cx="6315666" cy="3543278"/>
          </a:xfrm>
        </p:spPr>
        <p:txBody>
          <a:bodyPr/>
          <a:lstStyle/>
          <a:p>
            <a:br>
              <a:rPr lang="en-US" sz="4400" dirty="0">
                <a:latin typeface="Times New Roman"/>
              </a:rPr>
            </a:br>
            <a:r>
              <a:rPr lang="en-US" sz="4400" dirty="0">
                <a:latin typeface="Times New Roman"/>
              </a:rPr>
              <a:t>Group Work</a:t>
            </a:r>
            <a:br>
              <a:rPr lang="en-US" sz="4400" dirty="0">
                <a:latin typeface="Times New Roman"/>
              </a:rPr>
            </a:br>
            <a:r>
              <a:rPr lang="en-US" sz="4400" dirty="0">
                <a:latin typeface="Times New Roman"/>
              </a:rPr>
              <a:t>vol.1  </a:t>
            </a:r>
            <a:br>
              <a:rPr lang="en-US" sz="4400" dirty="0">
                <a:latin typeface="Times New Roman"/>
              </a:rPr>
            </a:br>
            <a:endParaRPr lang="en-US" sz="4400" dirty="0">
              <a:latin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 err="1">
                <a:latin typeface="Berlin Sans FB" panose="020E0602020502020306" pitchFamily="34" charset="0"/>
              </a:rPr>
              <a:t>Tianyu</a:t>
            </a:r>
            <a:r>
              <a:rPr lang="en-US" b="0" dirty="0">
                <a:latin typeface="Berlin Sans FB" panose="020E0602020502020306" pitchFamily="34" charset="0"/>
              </a:rPr>
              <a:t> Dai, </a:t>
            </a:r>
            <a:r>
              <a:rPr lang="en-US" b="0" dirty="0" err="1">
                <a:latin typeface="Berlin Sans FB" panose="020E0602020502020306" pitchFamily="34" charset="0"/>
              </a:rPr>
              <a:t>xiaoqing</a:t>
            </a:r>
            <a:r>
              <a:rPr lang="en-US" b="0" dirty="0">
                <a:latin typeface="Berlin Sans FB" panose="020E0602020502020306" pitchFamily="34" charset="0"/>
              </a:rPr>
              <a:t> li</a:t>
            </a:r>
          </a:p>
          <a:p>
            <a:r>
              <a:rPr lang="en-US" b="0" dirty="0">
                <a:latin typeface="Berlin Sans FB" panose="020E0602020502020306" pitchFamily="34" charset="0"/>
              </a:rPr>
              <a:t> </a:t>
            </a:r>
            <a:r>
              <a:rPr lang="en-US" b="0" dirty="0" err="1">
                <a:latin typeface="Berlin Sans FB" panose="020E0602020502020306" pitchFamily="34" charset="0"/>
              </a:rPr>
              <a:t>xuejian</a:t>
            </a:r>
            <a:r>
              <a:rPr lang="en-US" b="0" dirty="0">
                <a:latin typeface="Berlin Sans FB" panose="020E0602020502020306" pitchFamily="34" charset="0"/>
              </a:rPr>
              <a:t> ma, Yuheng </a:t>
            </a:r>
            <a:r>
              <a:rPr lang="en-US" b="0" dirty="0" err="1">
                <a:latin typeface="Berlin Sans FB" panose="020E0602020502020306" pitchFamily="34" charset="0"/>
              </a:rPr>
              <a:t>liao</a:t>
            </a:r>
            <a:endParaRPr lang="en-US" b="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849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7844" y="1147455"/>
            <a:ext cx="540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Boundary Condition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240971" y="1770561"/>
            <a:ext cx="4530659" cy="3020439"/>
            <a:chOff x="1240971" y="1770561"/>
            <a:chExt cx="4530659" cy="302043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0971" y="1770561"/>
              <a:ext cx="4530659" cy="3020439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4661106" y="1994298"/>
              <a:ext cx="167951" cy="16795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375773" y="4340055"/>
              <a:ext cx="167951" cy="16795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740465" y="3577396"/>
              <a:ext cx="167951" cy="16795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225323" y="3409445"/>
              <a:ext cx="167951" cy="16795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887183" y="1147455"/>
            <a:ext cx="44649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the neighboring site is empty,</a:t>
            </a:r>
          </a:p>
          <a:p>
            <a:pPr algn="just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[y+1, x]=0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yes, move the molecule and update its coordinates. </a:t>
            </a:r>
          </a:p>
          <a:p>
            <a:pPr algn="just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[y+1, x]=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[y, x],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[y, x]=0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1 to its y-coordinate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no, reject this move and pick another molecule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87183" y="3493420"/>
            <a:ext cx="42509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the total number of -1 on each column of the grid, then divide it by the length of the width of the grid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the total number of 1 on each column of the grid, then divide it by the length of the width of the grid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33061" y="243683"/>
            <a:ext cx="7005638" cy="588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Bodoni MT" panose="02070603080606020203" pitchFamily="18" charset="0"/>
              </a:rPr>
              <a:t>Mixing of Two gases</a:t>
            </a:r>
            <a:endParaRPr lang="en-US" sz="36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25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55186"/>
            <a:ext cx="10515600" cy="1325563"/>
          </a:xfrm>
        </p:spPr>
        <p:txBody>
          <a:bodyPr/>
          <a:lstStyle/>
          <a:p>
            <a:r>
              <a:rPr lang="en-US" altLang="zh-CN" dirty="0"/>
              <a:t>Modification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520629" y="3289600"/>
                <a:ext cx="404179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600" i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m:rPr>
                              <m:nor/>
                            </m:rPr>
                            <a:rPr lang="en-US" sz="3600" i="1">
                              <a:latin typeface="Cambria Math" panose="02040503050406030204" pitchFamily="18" charset="0"/>
                            </a:rPr>
                            <m:t> </m:t>
                          </m:r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4×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629" y="3289600"/>
                <a:ext cx="4041798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520629" y="4479360"/>
            <a:ext cx="5369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Direction: </a:t>
            </a:r>
            <a:r>
              <a:rPr lang="en-US" sz="3600" dirty="0" err="1"/>
              <a:t>int</a:t>
            </a:r>
            <a:r>
              <a:rPr lang="en-US" sz="3600" dirty="0"/>
              <a:t> (R/N)</a:t>
            </a:r>
            <a:br>
              <a:rPr lang="en-US" sz="3600" dirty="0"/>
            </a:br>
            <a:r>
              <a:rPr lang="en-US" sz="3600" dirty="0"/>
              <a:t>Chosen molecule: R mod 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0629" y="1545842"/>
            <a:ext cx="7033591" cy="120032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Generate only one random number in each step</a:t>
            </a:r>
          </a:p>
        </p:txBody>
      </p:sp>
    </p:spTree>
    <p:extLst>
      <p:ext uri="{BB962C8B-B14F-4D97-AF65-F5344CB8AC3E}">
        <p14:creationId xmlns:p14="http://schemas.microsoft.com/office/powerpoint/2010/main" val="621992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958" y="406653"/>
            <a:ext cx="4799449" cy="2880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958" y="3515166"/>
            <a:ext cx="4799449" cy="30846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826" y="406653"/>
            <a:ext cx="4581939" cy="28802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9826" y="3515166"/>
            <a:ext cx="4581939" cy="308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99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705" y="410546"/>
            <a:ext cx="4605765" cy="30482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704" y="3661757"/>
            <a:ext cx="4605765" cy="28697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024" y="410545"/>
            <a:ext cx="4752665" cy="30482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1024" y="3661757"/>
            <a:ext cx="4752665" cy="286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8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1" y="331081"/>
            <a:ext cx="4641574" cy="29910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856" y="331081"/>
            <a:ext cx="4528145" cy="29910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1" y="3525999"/>
            <a:ext cx="4641572" cy="295431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1856" y="3525999"/>
            <a:ext cx="4565529" cy="295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05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90475" y="1242392"/>
            <a:ext cx="3379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100 Trials Averaged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88053" y="4665005"/>
            <a:ext cx="1880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One Trial </a:t>
            </a:r>
          </a:p>
        </p:txBody>
      </p:sp>
      <p:sp>
        <p:nvSpPr>
          <p:cNvPr id="4" name="Arrow: Right 3"/>
          <p:cNvSpPr/>
          <p:nvPr/>
        </p:nvSpPr>
        <p:spPr>
          <a:xfrm>
            <a:off x="6585253" y="1287117"/>
            <a:ext cx="636104" cy="433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/>
          <p:cNvSpPr/>
          <p:nvPr/>
        </p:nvSpPr>
        <p:spPr>
          <a:xfrm>
            <a:off x="5242537" y="4714701"/>
            <a:ext cx="626165" cy="4238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304" y="307387"/>
            <a:ext cx="5153714" cy="34358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135" y="2937468"/>
            <a:ext cx="5327984" cy="355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82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3752" y="2617042"/>
            <a:ext cx="5305133" cy="1107996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563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81883" y="1634142"/>
            <a:ext cx="195651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/>
              <a:t>walker=[0,0]</a:t>
            </a:r>
            <a:endParaRPr lang="zh-CN" altLang="en-US" sz="2800" dirty="0"/>
          </a:p>
        </p:txBody>
      </p:sp>
      <p:sp>
        <p:nvSpPr>
          <p:cNvPr id="5" name="椭圆 4"/>
          <p:cNvSpPr/>
          <p:nvPr/>
        </p:nvSpPr>
        <p:spPr>
          <a:xfrm>
            <a:off x="5580889" y="4495917"/>
            <a:ext cx="154547" cy="15454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5939261" y="4589247"/>
            <a:ext cx="869246" cy="1073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656016" y="3317829"/>
            <a:ext cx="0" cy="97516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4472853" y="4589249"/>
            <a:ext cx="904211" cy="107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656016" y="4974777"/>
            <a:ext cx="0" cy="8593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812048" y="4167278"/>
            <a:ext cx="1884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walker[0]+=1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2695837" y="4185338"/>
            <a:ext cx="1804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walker[0]-=1</a:t>
            </a:r>
            <a:endParaRPr lang="zh-CN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4701259" y="2431789"/>
            <a:ext cx="1884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walker[1]+=1</a:t>
            </a: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4875040" y="6238189"/>
            <a:ext cx="1804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walker[1]-=1</a:t>
            </a:r>
            <a:endParaRPr lang="zh-CN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6422051" y="1630764"/>
            <a:ext cx="471686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800" dirty="0" err="1"/>
              <a:t>movestep</a:t>
            </a:r>
            <a:r>
              <a:rPr lang="en-US" altLang="zh-CN" sz="2800" dirty="0"/>
              <a:t>=</a:t>
            </a:r>
            <a:r>
              <a:rPr lang="en-US" altLang="zh-CN" sz="2800" dirty="0" err="1"/>
              <a:t>random.randint</a:t>
            </a:r>
            <a:r>
              <a:rPr lang="en-US" altLang="zh-CN" sz="2800" dirty="0"/>
              <a:t>(0,3)</a:t>
            </a:r>
            <a:endParaRPr lang="zh-CN" altLang="en-US" sz="2800" dirty="0"/>
          </a:p>
        </p:txBody>
      </p:sp>
      <p:sp>
        <p:nvSpPr>
          <p:cNvPr id="31" name="矩形 30"/>
          <p:cNvSpPr/>
          <p:nvPr/>
        </p:nvSpPr>
        <p:spPr>
          <a:xfrm>
            <a:off x="6891467" y="4531184"/>
            <a:ext cx="1720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movestep</a:t>
            </a:r>
            <a:r>
              <a:rPr lang="en-US" altLang="zh-CN" sz="2400" dirty="0"/>
              <a:t>=0</a:t>
            </a:r>
            <a:endParaRPr lang="zh-CN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2752061" y="4575727"/>
            <a:ext cx="1720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movestep</a:t>
            </a:r>
            <a:r>
              <a:rPr lang="en-US" altLang="zh-CN" sz="2400" dirty="0"/>
              <a:t>=1</a:t>
            </a:r>
            <a:endParaRPr lang="zh-CN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4701259" y="2723189"/>
            <a:ext cx="1720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movestep</a:t>
            </a:r>
            <a:r>
              <a:rPr lang="en-US" altLang="zh-CN" sz="2400" dirty="0"/>
              <a:t>=2</a:t>
            </a:r>
            <a:endParaRPr lang="zh-CN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4875040" y="5834111"/>
            <a:ext cx="1720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movestep</a:t>
            </a:r>
            <a:r>
              <a:rPr lang="en-US" altLang="zh-CN" sz="2400" dirty="0"/>
              <a:t>=3</a:t>
            </a:r>
            <a:endParaRPr lang="zh-CN" altLang="en-US" sz="2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3528691" y="527084"/>
            <a:ext cx="4459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2D Random Walk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0653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9" grpId="0"/>
      <p:bldP spid="20" grpId="0"/>
      <p:bldP spid="21" grpId="0"/>
      <p:bldP spid="22" grpId="0"/>
      <p:bldP spid="23" grpId="0" animBg="1"/>
      <p:bldP spid="31" grpId="0"/>
      <p:bldP spid="32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306005" y="967589"/>
                <a:ext cx="3838934" cy="8449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&gt;=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𝑤𝑎𝑙𝑘𝑒𝑟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005" y="967589"/>
                <a:ext cx="3838934" cy="8449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306005" y="2854988"/>
                <a:ext cx="4193776" cy="864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&gt;=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𝑤𝑎𝑙𝑘𝑒𝑟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_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005" y="2854988"/>
                <a:ext cx="4193776" cy="8645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155879" y="4761944"/>
                <a:ext cx="7151427" cy="864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&gt;=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𝑤𝑎𝑙𝑘𝑒𝑟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_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𝑤𝑎𝑙𝑘𝑒𝑟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_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879" y="4761944"/>
                <a:ext cx="7151427" cy="8645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7714" y="157321"/>
            <a:ext cx="8083390" cy="640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8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714" y="143673"/>
            <a:ext cx="3479018" cy="27565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527" y="143673"/>
            <a:ext cx="3506089" cy="275659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43670" y="2991247"/>
            <a:ext cx="887105" cy="382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walk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117848" y="2991247"/>
            <a:ext cx="14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walks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714" y="3360579"/>
            <a:ext cx="3479018" cy="274924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243670" y="6186948"/>
            <a:ext cx="14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 walks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6527" y="3374226"/>
            <a:ext cx="3506089" cy="274801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058760" y="6186948"/>
            <a:ext cx="14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1000 walks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419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29" y="603454"/>
            <a:ext cx="10744200" cy="5524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8105503" y="5006639"/>
                <a:ext cx="7700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503" y="5006639"/>
                <a:ext cx="77001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556" r="-5556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719725" y="3420020"/>
                <a:ext cx="7707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725" y="3420020"/>
                <a:ext cx="77078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512" t="-2222" r="-4724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160623" y="1974851"/>
                <a:ext cx="7550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623" y="1974851"/>
                <a:ext cx="75501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691" t="-2222" r="-6504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219854" y="1115304"/>
                <a:ext cx="13378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854" y="1115304"/>
                <a:ext cx="1337821" cy="276999"/>
              </a:xfrm>
              <a:prstGeom prst="rect">
                <a:avLst/>
              </a:prstGeom>
              <a:blipFill rotWithShape="0">
                <a:blip r:embed="rId6"/>
                <a:stretch>
                  <a:fillRect t="-222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3535768" y="1440731"/>
                <a:ext cx="6602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68" y="1440731"/>
                <a:ext cx="660217" cy="276999"/>
              </a:xfrm>
              <a:prstGeom prst="rect">
                <a:avLst/>
              </a:prstGeom>
              <a:blipFill rotWithShape="0">
                <a:blip r:embed="rId7"/>
                <a:stretch>
                  <a:fillRect r="-92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3219854" y="1794003"/>
                <a:ext cx="12920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854" y="1794003"/>
                <a:ext cx="1292046" cy="276999"/>
              </a:xfrm>
              <a:prstGeom prst="rect">
                <a:avLst/>
              </a:prstGeom>
              <a:blipFill rotWithShape="0">
                <a:blip r:embed="rId8"/>
                <a:stretch>
                  <a:fillRect t="-217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409957" y="2239883"/>
                <a:ext cx="3677334" cy="7573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b="0" i="0" smtClean="0"/>
                      <m:t>D</m:t>
                    </m:r>
                    <m:r>
                      <m:rPr>
                        <m:nor/>
                      </m:rPr>
                      <a:rPr lang="en-US" altLang="zh-CN" sz="2000" smtClean="0"/>
                      <m:t>iffusion</m:t>
                    </m:r>
                    <m:r>
                      <m:rPr>
                        <m:nor/>
                      </m:rPr>
                      <a:rPr lang="en-US" altLang="zh-CN" sz="2000" smtClean="0"/>
                      <m:t> </m:t>
                    </m:r>
                    <m:r>
                      <m:rPr>
                        <m:nor/>
                      </m:rPr>
                      <a:rPr lang="en-US" altLang="zh-CN" sz="2000" smtClean="0"/>
                      <m:t>constant</m:t>
                    </m:r>
                    <m:r>
                      <m:rPr>
                        <m:nor/>
                      </m:rPr>
                      <a:rPr lang="en-US" altLang="zh-CN" sz="2000" b="0" i="0" smtClean="0"/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∙100</m:t>
                        </m:r>
                      </m:den>
                    </m:f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sz="20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zh-CN" altLang="en-US" sz="20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957" y="2239883"/>
                <a:ext cx="3677334" cy="7573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5459104" y="6176963"/>
            <a:ext cx="245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10000 walks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81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7252" y="447700"/>
            <a:ext cx="7267171" cy="839925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rgbClr val="2A1A00"/>
                </a:solidFill>
              </a:rPr>
              <a:t>Gaussian distribution </a:t>
            </a:r>
            <a:endParaRPr lang="EN-US" dirty="0">
              <a:solidFill>
                <a:srgbClr val="2A1A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931" y="1532988"/>
            <a:ext cx="8527815" cy="484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31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643467"/>
            <a:ext cx="7391400" cy="55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48" y="1702206"/>
            <a:ext cx="6074784" cy="3447440"/>
          </a:xfrm>
          <a:prstGeom prst="rect">
            <a:avLst/>
          </a:prstGeom>
        </p:spPr>
      </p:pic>
      <p:sp>
        <p:nvSpPr>
          <p:cNvPr id="21" name="Rectangle 23" title="lef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98" y="643467"/>
            <a:ext cx="3111669" cy="899780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sz="2000" dirty="0">
                <a:solidFill>
                  <a:srgbClr val="2A1A00"/>
                </a:solidFill>
              </a:rPr>
              <a:t>Gaussian distribution </a:t>
            </a: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2689" y="1670103"/>
            <a:ext cx="3516686" cy="3738185"/>
          </a:xfrm>
        </p:spPr>
      </p:pic>
      <p:pic>
        <p:nvPicPr>
          <p:cNvPr id="23" name="Content Placeholder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12" y="5535144"/>
            <a:ext cx="2776841" cy="6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38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643467"/>
            <a:ext cx="7391400" cy="55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3" title="lef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96" y="1318001"/>
            <a:ext cx="3111669" cy="638698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sz="3200" dirty="0">
                <a:solidFill>
                  <a:srgbClr val="2A1A00"/>
                </a:solidFill>
              </a:rPr>
              <a:t>Fitting</a:t>
            </a:r>
            <a:endParaRPr lang="en-US" sz="3200" dirty="0"/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599" y="643467"/>
            <a:ext cx="7404009" cy="19877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350" y="4543538"/>
            <a:ext cx="7104478" cy="1468156"/>
          </a:xfrm>
          <a:prstGeom prst="rect">
            <a:avLst/>
          </a:prstGeom>
        </p:spPr>
      </p:pic>
      <p:pic>
        <p:nvPicPr>
          <p:cNvPr id="12" name="Content Placeholder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832" y="3119437"/>
            <a:ext cx="3483557" cy="8442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02349" y="4068948"/>
            <a:ext cx="130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 code: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02349" y="2733350"/>
            <a:ext cx="168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Fitting function: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30726" y="2230016"/>
            <a:ext cx="3742528" cy="3964250"/>
          </a:xfrm>
        </p:spPr>
      </p:pic>
    </p:spTree>
    <p:extLst>
      <p:ext uri="{BB962C8B-B14F-4D97-AF65-F5344CB8AC3E}">
        <p14:creationId xmlns:p14="http://schemas.microsoft.com/office/powerpoint/2010/main" val="868399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33061" y="243683"/>
            <a:ext cx="7005638" cy="5889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odoni MT" panose="02070603080606020203" pitchFamily="18" charset="0"/>
              </a:rPr>
              <a:t>Mixing of Two gases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94" y="3008143"/>
            <a:ext cx="4998099" cy="32280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2894" y="1372195"/>
            <a:ext cx="47568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a matrix,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dimensions [80, 120]</a:t>
            </a:r>
          </a:p>
          <a:p>
            <a:pPr algn="di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the elements in its left 40 columns be -1 which means these sites are occupied by A-particles, and the elements in the right 40 columns be 1 which are occupied by B-particles. </a:t>
            </a:r>
          </a:p>
          <a:p>
            <a:pPr algn="di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809" y="3008143"/>
            <a:ext cx="4833025" cy="322201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14809" y="1372195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another matrix,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record every particle’s coordinate.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 a particle randomly, and extract its coordinate (x, y), then move it randomly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248261" y="191277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8458158" y="3267988"/>
            <a:ext cx="851354" cy="828152"/>
            <a:chOff x="8224893" y="3249326"/>
            <a:chExt cx="851354" cy="828152"/>
          </a:xfrm>
        </p:grpSpPr>
        <p:sp>
          <p:nvSpPr>
            <p:cNvPr id="11" name="Oval 10"/>
            <p:cNvSpPr/>
            <p:nvPr/>
          </p:nvSpPr>
          <p:spPr>
            <a:xfrm>
              <a:off x="8546841" y="3575897"/>
              <a:ext cx="233181" cy="209244"/>
            </a:xfrm>
            <a:prstGeom prst="ellipse">
              <a:avLst/>
            </a:prstGeom>
            <a:noFill/>
            <a:ln w="381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8224893" y="3249326"/>
              <a:ext cx="851354" cy="828152"/>
              <a:chOff x="8224893" y="3249326"/>
              <a:chExt cx="851354" cy="828152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V="1">
                <a:off x="8672762" y="3249326"/>
                <a:ext cx="0" cy="32657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cxnSpLocks/>
              </p:cNvCxnSpPr>
              <p:nvPr/>
            </p:nvCxnSpPr>
            <p:spPr>
              <a:xfrm>
                <a:off x="8672762" y="3778777"/>
                <a:ext cx="0" cy="2987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cxnSpLocks/>
              </p:cNvCxnSpPr>
              <p:nvPr/>
            </p:nvCxnSpPr>
            <p:spPr>
              <a:xfrm flipV="1">
                <a:off x="8772960" y="3680519"/>
                <a:ext cx="303287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cxnSpLocks/>
              </p:cNvCxnSpPr>
              <p:nvPr/>
            </p:nvCxnSpPr>
            <p:spPr>
              <a:xfrm flipH="1" flipV="1">
                <a:off x="8224893" y="3689850"/>
                <a:ext cx="32194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9510074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358</Words>
  <Application>Microsoft Office PowerPoint</Application>
  <PresentationFormat>Widescreen</PresentationFormat>
  <Paragraphs>62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宋体</vt:lpstr>
      <vt:lpstr>华文中宋</vt:lpstr>
      <vt:lpstr>Arial</vt:lpstr>
      <vt:lpstr>Berlin Sans FB</vt:lpstr>
      <vt:lpstr>Bodoni MT</vt:lpstr>
      <vt:lpstr>Calibri</vt:lpstr>
      <vt:lpstr>Cambria Math</vt:lpstr>
      <vt:lpstr>Gill Sans MT</vt:lpstr>
      <vt:lpstr>Impact</vt:lpstr>
      <vt:lpstr>Times New Roman</vt:lpstr>
      <vt:lpstr>Badge</vt:lpstr>
      <vt:lpstr> Group Work vol.1   </vt:lpstr>
      <vt:lpstr>PowerPoint Presentation</vt:lpstr>
      <vt:lpstr>PowerPoint Presentation</vt:lpstr>
      <vt:lpstr>PowerPoint Presentation</vt:lpstr>
      <vt:lpstr>PowerPoint Presentation</vt:lpstr>
      <vt:lpstr>Gaussian distribution </vt:lpstr>
      <vt:lpstr>Gaussian distribution </vt:lpstr>
      <vt:lpstr>Fitting</vt:lpstr>
      <vt:lpstr>Mixing of Two gases</vt:lpstr>
      <vt:lpstr>PowerPoint Presentation</vt:lpstr>
      <vt:lpstr>Modification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Lagrangian Fluid Dynamics</dc:title>
  <dc:creator>Yuheng Liao</dc:creator>
  <cp:lastModifiedBy>Tianyu Dai</cp:lastModifiedBy>
  <cp:revision>27</cp:revision>
  <dcterms:modified xsi:type="dcterms:W3CDTF">2017-03-23T10:38:52Z</dcterms:modified>
</cp:coreProperties>
</file>