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72" r:id="rId3"/>
    <p:sldId id="273" r:id="rId4"/>
    <p:sldId id="274" r:id="rId5"/>
    <p:sldId id="266" r:id="rId6"/>
    <p:sldId id="275" r:id="rId7"/>
    <p:sldId id="276" r:id="rId8"/>
    <p:sldId id="277" r:id="rId9"/>
    <p:sldId id="268" r:id="rId10"/>
    <p:sldId id="269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4DB42-929C-481B-B837-EE33562C9655}" type="datetimeFigureOut">
              <a:rPr lang="en-US"/>
              <a:t>3/22/2017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D8589-F2A0-4BED-9BCA-E39C0146882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D8589-F2A0-4BED-9BCA-E39C01468825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89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D8589-F2A0-4BED-9BCA-E39C01468825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86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D8589-F2A0-4BED-9BCA-E39C01468825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17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D8589-F2A0-4BED-9BCA-E39C01468825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35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95126" y="1642187"/>
            <a:ext cx="6315666" cy="3543278"/>
          </a:xfrm>
        </p:spPr>
        <p:txBody>
          <a:bodyPr/>
          <a:lstStyle/>
          <a:p>
            <a:br>
              <a:rPr lang="en-US" sz="4400" dirty="0">
                <a:latin typeface="Times New Roman"/>
              </a:rPr>
            </a:br>
            <a:r>
              <a:rPr lang="en-US" sz="4400" dirty="0">
                <a:latin typeface="Times New Roman"/>
              </a:rPr>
              <a:t>Group Work</a:t>
            </a:r>
            <a:br>
              <a:rPr lang="en-US" sz="4400" dirty="0">
                <a:latin typeface="Times New Roman"/>
              </a:rPr>
            </a:br>
            <a:r>
              <a:rPr lang="en-US" sz="4400" dirty="0">
                <a:latin typeface="Times New Roman"/>
              </a:rPr>
              <a:t>vol.1  </a:t>
            </a:r>
            <a:br>
              <a:rPr lang="en-US" sz="4400" dirty="0">
                <a:latin typeface="Times New Roman"/>
              </a:rPr>
            </a:br>
            <a:endParaRPr lang="EN-US" sz="4400" dirty="0">
              <a:latin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 err="1">
                <a:latin typeface="Berlin Sans FB" panose="020E0602020502020306" pitchFamily="34" charset="0"/>
              </a:rPr>
              <a:t>Tianyu</a:t>
            </a:r>
            <a:r>
              <a:rPr lang="en-US" b="0" dirty="0">
                <a:latin typeface="Berlin Sans FB" panose="020E0602020502020306" pitchFamily="34" charset="0"/>
              </a:rPr>
              <a:t> Dai</a:t>
            </a:r>
            <a:r>
              <a:rPr lang="EN-US" b="0" dirty="0">
                <a:latin typeface="Berlin Sans FB" panose="020E0602020502020306" pitchFamily="34" charset="0"/>
              </a:rPr>
              <a:t>, </a:t>
            </a:r>
            <a:r>
              <a:rPr lang="en-US" b="0" dirty="0" err="1">
                <a:latin typeface="Berlin Sans FB" panose="020E0602020502020306" pitchFamily="34" charset="0"/>
              </a:rPr>
              <a:t>xiaoqing</a:t>
            </a:r>
            <a:r>
              <a:rPr lang="en-US" b="0" dirty="0">
                <a:latin typeface="Berlin Sans FB" panose="020E0602020502020306" pitchFamily="34" charset="0"/>
              </a:rPr>
              <a:t> li</a:t>
            </a:r>
          </a:p>
          <a:p>
            <a:r>
              <a:rPr lang="EN-US" b="0" dirty="0">
                <a:latin typeface="Berlin Sans FB" panose="020E0602020502020306" pitchFamily="34" charset="0"/>
              </a:rPr>
              <a:t> </a:t>
            </a:r>
            <a:r>
              <a:rPr lang="en-US" b="0" dirty="0" err="1">
                <a:latin typeface="Berlin Sans FB" panose="020E0602020502020306" pitchFamily="34" charset="0"/>
              </a:rPr>
              <a:t>xuejian</a:t>
            </a:r>
            <a:r>
              <a:rPr lang="en-US" b="0" dirty="0">
                <a:latin typeface="Berlin Sans FB" panose="020E0602020502020306" pitchFamily="34" charset="0"/>
              </a:rPr>
              <a:t> ma, Yuheng </a:t>
            </a:r>
            <a:r>
              <a:rPr lang="en-US" b="0" dirty="0" err="1">
                <a:latin typeface="Berlin Sans FB" panose="020E0602020502020306" pitchFamily="34" charset="0"/>
              </a:rPr>
              <a:t>liao</a:t>
            </a:r>
            <a:endParaRPr lang="EN-US" b="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849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Reynolds Transport Theorem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1730375"/>
            <a:ext cx="4754879" cy="4588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0" y="3424555"/>
            <a:ext cx="4775518" cy="765288"/>
          </a:xfrm>
          <a:prstGeom prst="rect">
            <a:avLst/>
          </a:prstGeom>
        </p:spPr>
      </p:pic>
      <p:sp>
        <p:nvSpPr>
          <p:cNvPr id="12" name="Arrow: Up 11"/>
          <p:cNvSpPr/>
          <p:nvPr/>
        </p:nvSpPr>
        <p:spPr>
          <a:xfrm rot="10860000">
            <a:off x="3399526" y="2524125"/>
            <a:ext cx="485775" cy="68161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/>
          <p:cNvSpPr/>
          <p:nvPr/>
        </p:nvSpPr>
        <p:spPr>
          <a:xfrm rot="10860000">
            <a:off x="3399526" y="4238625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750" y="5419725"/>
            <a:ext cx="10730261" cy="796577"/>
          </a:xfrm>
          <a:prstGeom prst="rect">
            <a:avLst/>
          </a:prstGeom>
        </p:spPr>
      </p:pic>
      <p:pic>
        <p:nvPicPr>
          <p:cNvPr id="16" name="Content Placeholder 15" descr="reynolds.jpg"/>
          <p:cNvPicPr>
            <a:picLocks noGrp="1" noChangeAspect="1"/>
          </p:cNvPicPr>
          <p:nvPr>
            <p:ph sz="quarter" idx="4"/>
          </p:nvPr>
        </p:nvPicPr>
        <p:blipFill>
          <a:blip r:embed="rId6"/>
          <a:stretch>
            <a:fillRect/>
          </a:stretch>
        </p:blipFill>
        <p:spPr>
          <a:xfrm>
            <a:off x="7572375" y="1828800"/>
            <a:ext cx="2995612" cy="2995612"/>
          </a:xfrm>
        </p:spPr>
      </p:pic>
    </p:spTree>
    <p:extLst>
      <p:ext uri="{BB962C8B-B14F-4D97-AF65-F5344CB8AC3E}">
        <p14:creationId xmlns:p14="http://schemas.microsoft.com/office/powerpoint/2010/main" val="3799267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3752" y="2617042"/>
            <a:ext cx="5305133" cy="1107996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6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5637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effectLst/>
        </p:spPr>
      </p:sp>
      <p:sp>
        <p:nvSpPr>
          <p:cNvPr id="12" name="Freeform 6" title="Left scallop edg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 title="right edge borde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图片 17"/>
          <p:cNvPicPr>
            <a:picLocks noChangeAspect="1"/>
          </p:cNvPicPr>
          <p:nvPr/>
        </p:nvPicPr>
        <p:blipFill rotWithShape="1">
          <a:blip r:embed="rId2"/>
          <a:srcRect t="2497"/>
          <a:stretch/>
        </p:blipFill>
        <p:spPr>
          <a:xfrm>
            <a:off x="980791" y="448993"/>
            <a:ext cx="10225274" cy="5960014"/>
          </a:xfrm>
          <a:prstGeom prst="rect">
            <a:avLst/>
          </a:prstGeom>
        </p:spPr>
      </p:pic>
      <p:sp>
        <p:nvSpPr>
          <p:cNvPr id="16" name="Freeform 6" title="Left scallop edg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9872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 title="Left scallop edg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Rectangle 19" title="right edge borde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rgbClr val="C93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0849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218" y="1482910"/>
            <a:ext cx="9145762" cy="385165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01218" y="1451239"/>
            <a:ext cx="1609861" cy="2916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808011" y="1482910"/>
                <a:ext cx="2060619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dirty="0"/>
                  <a:t> different walks</a:t>
                </a:r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011" y="1482910"/>
                <a:ext cx="2060619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1901219" y="3195801"/>
            <a:ext cx="2812844" cy="2575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8156" y="3144286"/>
            <a:ext cx="4068441" cy="34773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矩形 8"/>
          <p:cNvSpPr/>
          <p:nvPr/>
        </p:nvSpPr>
        <p:spPr>
          <a:xfrm>
            <a:off x="2357479" y="3408737"/>
            <a:ext cx="2845980" cy="3150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357479" y="3736858"/>
            <a:ext cx="8564199" cy="7036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901218" y="4440532"/>
            <a:ext cx="8157576" cy="793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73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213" y="643814"/>
            <a:ext cx="9748161" cy="573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1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2A1A00"/>
                </a:solidFill>
              </a:rPr>
              <a:t>NAVIER-STOKES EQUATION</a:t>
            </a:r>
          </a:p>
        </p:txBody>
      </p:sp>
      <p:pic>
        <p:nvPicPr>
          <p:cNvPr id="5" name="Content Placeholder 4" descr="Screen Shot 2016-12-19 at 12.48.02 P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87615" y="2714625"/>
            <a:ext cx="6680543" cy="876345"/>
          </a:xfrm>
        </p:spPr>
      </p:pic>
      <p:pic>
        <p:nvPicPr>
          <p:cNvPr id="4" name="Picture 3" descr="Screen Shot 2016-12-19 at 12.47.56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4258" y="1581150"/>
            <a:ext cx="2273300" cy="673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66684" y="2924591"/>
            <a:ext cx="3974840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/>
              <a:t>RHS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09261" y="4629219"/>
            <a:ext cx="3974840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/>
              <a:t>LHS</a:t>
            </a:r>
          </a:p>
        </p:txBody>
      </p:sp>
      <p:pic>
        <p:nvPicPr>
          <p:cNvPr id="8" name="Picture 7" descr="Screen Shot 2016-12-19 at 12.48.12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3904" y="3562350"/>
            <a:ext cx="4513019" cy="711613"/>
          </a:xfrm>
          <a:prstGeom prst="rect">
            <a:avLst/>
          </a:prstGeom>
        </p:spPr>
      </p:pic>
      <p:pic>
        <p:nvPicPr>
          <p:cNvPr id="9" name="Picture 8" descr="Screen Shot 2016-12-19 at 12.48.39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6025" y="4614841"/>
            <a:ext cx="8948323" cy="509332"/>
          </a:xfrm>
          <a:prstGeom prst="rect">
            <a:avLst/>
          </a:prstGeom>
        </p:spPr>
      </p:pic>
      <p:pic>
        <p:nvPicPr>
          <p:cNvPr id="10" name="Picture 9" descr="Screen Shot 2016-12-19 at 12.48.32 PM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4550" y="5114925"/>
            <a:ext cx="3190907" cy="560324"/>
          </a:xfrm>
          <a:prstGeom prst="rect">
            <a:avLst/>
          </a:prstGeom>
        </p:spPr>
      </p:pic>
      <p:pic>
        <p:nvPicPr>
          <p:cNvPr id="12" name="Picture 11" descr="Screen Shot 2016-12-19 at 1.03.16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1263" y="5648325"/>
            <a:ext cx="2533813" cy="63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31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770" y="535021"/>
            <a:ext cx="3978081" cy="26548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770" y="3571113"/>
            <a:ext cx="3978081" cy="297363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473" y="535020"/>
            <a:ext cx="4418107" cy="26548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1473" y="3571113"/>
            <a:ext cx="4418107" cy="295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99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605" y="3896096"/>
            <a:ext cx="4421666" cy="29619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548" y="135951"/>
            <a:ext cx="5097714" cy="34201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694" y="3556074"/>
            <a:ext cx="4695141" cy="31317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3456" y="251996"/>
            <a:ext cx="4769336" cy="31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8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868" y="0"/>
            <a:ext cx="4144613" cy="27807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012" y="3088446"/>
            <a:ext cx="4144613" cy="27719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803" y="3453397"/>
            <a:ext cx="4140199" cy="27763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1884" y="244030"/>
            <a:ext cx="4144613" cy="277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05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809" y="433762"/>
            <a:ext cx="8952381" cy="5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8274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28</Words>
  <Application>Microsoft Office PowerPoint</Application>
  <PresentationFormat>Widescreen</PresentationFormat>
  <Paragraphs>13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华文中宋</vt:lpstr>
      <vt:lpstr>Arial</vt:lpstr>
      <vt:lpstr>Berlin Sans FB</vt:lpstr>
      <vt:lpstr>Calibri</vt:lpstr>
      <vt:lpstr>Cambria Math</vt:lpstr>
      <vt:lpstr>Gill Sans MT</vt:lpstr>
      <vt:lpstr>Impact</vt:lpstr>
      <vt:lpstr>Times New Roman</vt:lpstr>
      <vt:lpstr>Badge</vt:lpstr>
      <vt:lpstr> Group Work vol.1   </vt:lpstr>
      <vt:lpstr>PowerPoint Presentation</vt:lpstr>
      <vt:lpstr>PowerPoint Presentation</vt:lpstr>
      <vt:lpstr>PowerPoint Presentation</vt:lpstr>
      <vt:lpstr>NAVIER-STOKES EQUATION</vt:lpstr>
      <vt:lpstr>PowerPoint Presentation</vt:lpstr>
      <vt:lpstr>PowerPoint Presentation</vt:lpstr>
      <vt:lpstr>PowerPoint Presentation</vt:lpstr>
      <vt:lpstr>PowerPoint Presentation</vt:lpstr>
      <vt:lpstr>Reynolds Transport Theorem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Lagrangian Fluid Dynamics</dc:title>
  <dc:creator>Yuheng Liao</dc:creator>
  <cp:lastModifiedBy>Yuheng Liao</cp:lastModifiedBy>
  <cp:revision>4</cp:revision>
  <dcterms:modified xsi:type="dcterms:W3CDTF">2017-03-23T00:34:21Z</dcterms:modified>
</cp:coreProperties>
</file>