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66" r:id="rId6"/>
    <p:sldId id="278" r:id="rId7"/>
    <p:sldId id="280" r:id="rId8"/>
    <p:sldId id="281" r:id="rId9"/>
    <p:sldId id="279" r:id="rId10"/>
    <p:sldId id="275" r:id="rId11"/>
    <p:sldId id="276" r:id="rId12"/>
    <p:sldId id="277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</a:t>
            </a:r>
            <a:r>
              <a:rPr lang="EN-US" b="0" dirty="0">
                <a:latin typeface="Berlin Sans FB" panose="020E0602020502020306" pitchFamily="34" charset="0"/>
              </a:rPr>
              <a:t>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0" y="535021"/>
            <a:ext cx="3978081" cy="2654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70" y="3571113"/>
            <a:ext cx="3978081" cy="2973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73" y="535020"/>
            <a:ext cx="4418107" cy="2654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3" y="3571113"/>
            <a:ext cx="4418107" cy="2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5" y="3896096"/>
            <a:ext cx="4421666" cy="296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48" y="135951"/>
            <a:ext cx="5097714" cy="3420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94" y="3556074"/>
            <a:ext cx="4695141" cy="3131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456" y="251996"/>
            <a:ext cx="4769336" cy="31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68" y="0"/>
            <a:ext cx="4144613" cy="278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2" y="3088446"/>
            <a:ext cx="4144613" cy="277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03" y="3453397"/>
            <a:ext cx="4140199" cy="277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84" y="244030"/>
            <a:ext cx="4144613" cy="27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3762"/>
            <a:ext cx="8952381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Reynolds Transport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0375"/>
            <a:ext cx="4754879" cy="458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424555"/>
            <a:ext cx="4775518" cy="765288"/>
          </a:xfrm>
          <a:prstGeom prst="rect">
            <a:avLst/>
          </a:prstGeom>
        </p:spPr>
      </p:pic>
      <p:sp>
        <p:nvSpPr>
          <p:cNvPr id="12" name="Arrow: Up 11"/>
          <p:cNvSpPr/>
          <p:nvPr/>
        </p:nvSpPr>
        <p:spPr>
          <a:xfrm rot="10860000">
            <a:off x="3399526" y="2524125"/>
            <a:ext cx="485775" cy="6816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/>
          <p:cNvSpPr/>
          <p:nvPr/>
        </p:nvSpPr>
        <p:spPr>
          <a:xfrm rot="10860000">
            <a:off x="3399526" y="423862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419725"/>
            <a:ext cx="10730261" cy="796577"/>
          </a:xfrm>
          <a:prstGeom prst="rect">
            <a:avLst/>
          </a:prstGeom>
        </p:spPr>
      </p:pic>
      <p:pic>
        <p:nvPicPr>
          <p:cNvPr id="16" name="Content Placeholder 15" descr="reynolds.jp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7572375" y="1828800"/>
            <a:ext cx="2995612" cy="2995612"/>
          </a:xfrm>
        </p:spPr>
      </p:pic>
    </p:spTree>
    <p:extLst>
      <p:ext uri="{BB962C8B-B14F-4D97-AF65-F5344CB8AC3E}">
        <p14:creationId xmlns:p14="http://schemas.microsoft.com/office/powerpoint/2010/main" val="379926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17"/>
          <p:cNvPicPr>
            <a:picLocks noChangeAspect="1"/>
          </p:cNvPicPr>
          <p:nvPr/>
        </p:nvPicPr>
        <p:blipFill rotWithShape="1">
          <a:blip r:embed="rId2"/>
          <a:srcRect t="2497"/>
          <a:stretch/>
        </p:blipFill>
        <p:spPr>
          <a:xfrm>
            <a:off x="980791" y="448993"/>
            <a:ext cx="10225274" cy="5960014"/>
          </a:xfrm>
          <a:prstGeom prst="rect">
            <a:avLst/>
          </a:prstGeom>
        </p:spPr>
      </p:pic>
      <p:sp>
        <p:nvSpPr>
          <p:cNvPr id="16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C93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8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18" y="1482910"/>
            <a:ext cx="9145762" cy="385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1218" y="1451239"/>
            <a:ext cx="1609861" cy="29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different walks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01219" y="3195801"/>
            <a:ext cx="2812844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56" y="3144286"/>
            <a:ext cx="4068441" cy="347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矩形 8"/>
          <p:cNvSpPr/>
          <p:nvPr/>
        </p:nvSpPr>
        <p:spPr>
          <a:xfrm>
            <a:off x="2357479" y="3408737"/>
            <a:ext cx="2845980" cy="31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57479" y="3736858"/>
            <a:ext cx="8564199" cy="70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01218" y="4440532"/>
            <a:ext cx="8157576" cy="79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13" y="643814"/>
            <a:ext cx="9748161" cy="57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52" y="447700"/>
            <a:ext cx="7267171" cy="83992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A1A00"/>
                </a:solidFill>
              </a:rPr>
              <a:t>Gaussian distribution </a:t>
            </a:r>
            <a:endParaRPr lang="EN-US" dirty="0">
              <a:solidFill>
                <a:srgbClr val="2A1A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1" y="1532988"/>
            <a:ext cx="8527815" cy="48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1702206"/>
            <a:ext cx="6074784" cy="3447440"/>
          </a:xfrm>
          <a:prstGeom prst="rect">
            <a:avLst/>
          </a:prstGeom>
        </p:spPr>
      </p:pic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8" y="643467"/>
            <a:ext cx="3111669" cy="8997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2000" dirty="0">
                <a:solidFill>
                  <a:srgbClr val="2A1A00"/>
                </a:solidFill>
              </a:rPr>
              <a:t>Gaussian distribution 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689" y="1670103"/>
            <a:ext cx="3516686" cy="3738185"/>
          </a:xfrm>
        </p:spPr>
      </p:pic>
      <p:pic>
        <p:nvPicPr>
          <p:cNvPr id="23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2" y="5535144"/>
            <a:ext cx="2776841" cy="6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6" y="1318001"/>
            <a:ext cx="3111669" cy="63869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2A1A00"/>
                </a:solidFill>
              </a:rPr>
              <a:t>Fitting</a:t>
            </a:r>
            <a:endParaRPr lang="en-US" sz="32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643467"/>
            <a:ext cx="7404009" cy="1987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50" y="4543538"/>
            <a:ext cx="7104478" cy="1468156"/>
          </a:xfrm>
          <a:prstGeom prst="rect">
            <a:avLst/>
          </a:prstGeom>
        </p:spPr>
      </p:pic>
      <p:pic>
        <p:nvPicPr>
          <p:cNvPr id="12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32" y="3119437"/>
            <a:ext cx="3483557" cy="844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2349" y="4068948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code: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2349" y="2733350"/>
            <a:ext cx="168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function: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0277" y="2631232"/>
            <a:ext cx="3701507" cy="3567993"/>
          </a:xfrm>
        </p:spPr>
      </p:pic>
    </p:spTree>
    <p:extLst>
      <p:ext uri="{BB962C8B-B14F-4D97-AF65-F5344CB8AC3E}">
        <p14:creationId xmlns:p14="http://schemas.microsoft.com/office/powerpoint/2010/main" val="86839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2772888"/>
            <a:ext cx="6074784" cy="1306077"/>
          </a:xfrm>
          <a:prstGeom prst="rect">
            <a:avLst/>
          </a:prstGeom>
        </p:spPr>
      </p:pic>
      <p:sp>
        <p:nvSpPr>
          <p:cNvPr id="27" name="Rectangle 15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endParaRPr lang="en-US" sz="2000"/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350182"/>
            <a:ext cx="4190998" cy="951330"/>
          </a:xfrm>
          <a:prstGeom prst="rect">
            <a:avLst/>
          </a:prstGeom>
        </p:spPr>
      </p:pic>
      <p:pic>
        <p:nvPicPr>
          <p:cNvPr id="4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237331"/>
            <a:ext cx="6588046" cy="141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64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Office PowerPoint</Application>
  <PresentationFormat>Widescreen</PresentationFormat>
  <Paragraphs>15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宋体</vt:lpstr>
      <vt:lpstr>华文中宋</vt:lpstr>
      <vt:lpstr>Arial</vt:lpstr>
      <vt:lpstr>Berlin Sans FB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Gaussian distribution </vt:lpstr>
      <vt:lpstr>Gaussian distribution </vt:lpstr>
      <vt:lpstr>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Reynolds Transport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Yuheng Liao</cp:lastModifiedBy>
  <cp:revision>6</cp:revision>
  <dcterms:modified xsi:type="dcterms:W3CDTF">2017-03-23T00:58:38Z</dcterms:modified>
</cp:coreProperties>
</file>