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0" r:id="rId4"/>
    <p:sldId id="279" r:id="rId5"/>
    <p:sldId id="274" r:id="rId6"/>
    <p:sldId id="281" r:id="rId7"/>
    <p:sldId id="282" r:id="rId8"/>
    <p:sldId id="283" r:id="rId9"/>
    <p:sldId id="284" r:id="rId10"/>
    <p:sldId id="288" r:id="rId11"/>
    <p:sldId id="289" r:id="rId12"/>
    <p:sldId id="285" r:id="rId13"/>
    <p:sldId id="286" r:id="rId14"/>
    <p:sldId id="287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33061" y="243683"/>
            <a:ext cx="7005638" cy="5889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doni MT" panose="02070603080606020203" pitchFamily="18" charset="0"/>
              </a:rPr>
              <a:t>Mixing of Two gases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4" y="3008143"/>
            <a:ext cx="4998099" cy="3228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2894" y="1372195"/>
            <a:ext cx="475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matrix,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dimensions [80, 120]</a:t>
            </a:r>
          </a:p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in its left 40 columns be -1 which means these sites are occupied by A-particles, and the elements in the right 40 columns be 1 which are occupied by B-particles. </a:t>
            </a:r>
          </a:p>
          <a:p>
            <a:pPr algn="di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09" y="3008143"/>
            <a:ext cx="4833025" cy="32220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4809" y="137219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another matrix,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record every particle’s coordinate.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particle randomly, and extract its coordinate (x, y), then move it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48261" y="191277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458158" y="3267988"/>
            <a:ext cx="851354" cy="828152"/>
            <a:chOff x="8224893" y="3249326"/>
            <a:chExt cx="851354" cy="828152"/>
          </a:xfrm>
        </p:grpSpPr>
        <p:sp>
          <p:nvSpPr>
            <p:cNvPr id="11" name="Oval 10"/>
            <p:cNvSpPr/>
            <p:nvPr/>
          </p:nvSpPr>
          <p:spPr>
            <a:xfrm>
              <a:off x="8546841" y="3575897"/>
              <a:ext cx="233181" cy="209244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224893" y="3249326"/>
              <a:ext cx="851354" cy="828152"/>
              <a:chOff x="8224893" y="3249326"/>
              <a:chExt cx="851354" cy="82815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8672762" y="3249326"/>
                <a:ext cx="0" cy="3265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8672762" y="3778777"/>
                <a:ext cx="0" cy="298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 flipV="1">
                <a:off x="8772960" y="3680519"/>
                <a:ext cx="30328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H="1" flipV="1">
                <a:off x="8224893" y="3689850"/>
                <a:ext cx="32194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510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844" y="1147455"/>
            <a:ext cx="54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Boundary Condition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40971" y="1770561"/>
            <a:ext cx="4530659" cy="3020439"/>
            <a:chOff x="1240971" y="1770561"/>
            <a:chExt cx="4530659" cy="3020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71" y="1770561"/>
              <a:ext cx="4530659" cy="30204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661106" y="1994298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5773" y="4340055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0465" y="3577396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5323" y="3409445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87183" y="1147455"/>
            <a:ext cx="4464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neighboring site is empty,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[y+1, x]=0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yes, move the molecule and update its coordinates. 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[y+1, x]=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[y, x],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[y, x]=0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1 to its y-coordinate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no, reject this move and pick another molecule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7183" y="3493420"/>
            <a:ext cx="4250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-1 on each column of the grid, then divide it by the length of the width of the grid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1 on each column of the grid, then divide it by the length of the width of the grid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3061" y="243683"/>
            <a:ext cx="7005638" cy="58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odoni MT" panose="02070603080606020203" pitchFamily="18" charset="0"/>
              </a:rPr>
              <a:t>Mixing of Two gases</a:t>
            </a:r>
            <a:endParaRPr lang="en-US" sz="3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58" y="406653"/>
            <a:ext cx="4799449" cy="2880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58" y="3515166"/>
            <a:ext cx="4799449" cy="3084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26" y="406653"/>
            <a:ext cx="4581939" cy="2880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26" y="3515166"/>
            <a:ext cx="4581939" cy="30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05" y="410546"/>
            <a:ext cx="4605765" cy="3048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04" y="3661757"/>
            <a:ext cx="4605765" cy="2869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24" y="410545"/>
            <a:ext cx="4752665" cy="3048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024" y="3661757"/>
            <a:ext cx="4752665" cy="2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31081"/>
            <a:ext cx="4641574" cy="2991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56" y="331081"/>
            <a:ext cx="4528145" cy="29910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3525999"/>
            <a:ext cx="4641572" cy="29543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856" y="3525999"/>
            <a:ext cx="4565529" cy="29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475" y="1242392"/>
            <a:ext cx="33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100 - Times Averaged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336" y="4665006"/>
            <a:ext cx="188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- Time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6585253" y="1287117"/>
            <a:ext cx="636104" cy="43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/>
          <p:cNvSpPr/>
          <p:nvPr/>
        </p:nvSpPr>
        <p:spPr>
          <a:xfrm>
            <a:off x="5242537" y="4714701"/>
            <a:ext cx="626165" cy="423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307387"/>
            <a:ext cx="5153714" cy="3435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35" y="2937468"/>
            <a:ext cx="5327984" cy="35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883" y="1634142"/>
            <a:ext cx="1956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walker=[0,0]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580889" y="4495917"/>
            <a:ext cx="154547" cy="1545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39261" y="4589247"/>
            <a:ext cx="869246" cy="107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56016" y="3317829"/>
            <a:ext cx="0" cy="9751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72853" y="4589249"/>
            <a:ext cx="904211" cy="107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6016" y="4974777"/>
            <a:ext cx="0" cy="8593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2048" y="4167278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walker[0]+=1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95837" y="4185338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walker[0]-=1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701259" y="2431789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walker[1]+=1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875040" y="6238189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walker[1]-=1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422051" y="1630764"/>
            <a:ext cx="47168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err="1"/>
              <a:t>movestep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random.randint</a:t>
            </a:r>
            <a:r>
              <a:rPr lang="en-US" altLang="zh-CN" sz="2800" dirty="0"/>
              <a:t>(0,3)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891467" y="4531184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=0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752061" y="4575727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701259" y="2723189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=2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875040" y="5834111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=3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528691" y="527084"/>
            <a:ext cx="44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2D Random Walk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65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0" grpId="0"/>
      <p:bldP spid="21" grpId="0"/>
      <p:bldP spid="22" grpId="0"/>
      <p:bldP spid="23" grpId="0" animBg="1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𝑤𝑎𝑙𝑘𝑒𝑟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714" y="157321"/>
            <a:ext cx="8083390" cy="6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4" y="143673"/>
            <a:ext cx="3479018" cy="2756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27" y="143673"/>
            <a:ext cx="3506089" cy="27565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3670" y="2991247"/>
            <a:ext cx="88710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walk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17848" y="2991247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walks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14" y="3360579"/>
            <a:ext cx="3479018" cy="2749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367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walks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27" y="3374226"/>
            <a:ext cx="3506089" cy="27480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876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9" y="603454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556" r="-555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12" t="-2222" r="-472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1" t="-2222" r="-650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9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9104" y="6176963"/>
            <a:ext cx="245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/>
          <a:lstStyle/>
          <a:p>
            <a:r>
              <a:rPr lang="en-US" altLang="zh-CN" dirty="0"/>
              <a:t>Modification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4×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0629" y="4479360"/>
            <a:ext cx="5369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Direction: </a:t>
            </a:r>
            <a:r>
              <a:rPr lang="en-US" sz="3600" dirty="0" err="1"/>
              <a:t>int</a:t>
            </a:r>
            <a:r>
              <a:rPr lang="en-US" sz="3600" dirty="0"/>
              <a:t> (R/N)</a:t>
            </a:r>
            <a:br>
              <a:rPr lang="en-US" sz="3600" dirty="0"/>
            </a:br>
            <a:r>
              <a:rPr lang="en-US" sz="3600" dirty="0"/>
              <a:t>Chosen molecule: R mod 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0629" y="1545842"/>
            <a:ext cx="7033591" cy="120032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Generate only one random number in each step</a:t>
            </a:r>
          </a:p>
        </p:txBody>
      </p:sp>
    </p:spTree>
    <p:extLst>
      <p:ext uri="{BB962C8B-B14F-4D97-AF65-F5344CB8AC3E}">
        <p14:creationId xmlns:p14="http://schemas.microsoft.com/office/powerpoint/2010/main" val="62199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52" y="447700"/>
            <a:ext cx="7267171" cy="83992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A1A00"/>
                </a:solidFill>
              </a:rPr>
              <a:t>Gaussian distribution </a:t>
            </a:r>
            <a:endParaRPr lang="EN-US" dirty="0">
              <a:solidFill>
                <a:srgbClr val="2A1A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1" y="1532988"/>
            <a:ext cx="8527815" cy="48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1702206"/>
            <a:ext cx="6074784" cy="3447440"/>
          </a:xfrm>
          <a:prstGeom prst="rect">
            <a:avLst/>
          </a:prstGeom>
        </p:spPr>
      </p:pic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8" y="643467"/>
            <a:ext cx="3111669" cy="8997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2000" dirty="0">
                <a:solidFill>
                  <a:srgbClr val="2A1A00"/>
                </a:solidFill>
              </a:rPr>
              <a:t>Gaussian distribution 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689" y="1670103"/>
            <a:ext cx="3516686" cy="3738185"/>
          </a:xfrm>
        </p:spPr>
      </p:pic>
      <p:pic>
        <p:nvPicPr>
          <p:cNvPr id="23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2" y="5535144"/>
            <a:ext cx="2776841" cy="6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6" y="1318001"/>
            <a:ext cx="3111669" cy="63869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2A1A00"/>
                </a:solidFill>
              </a:rPr>
              <a:t>Fitting</a:t>
            </a:r>
            <a:endParaRPr lang="en-US" sz="32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643467"/>
            <a:ext cx="7404009" cy="1987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50" y="4543538"/>
            <a:ext cx="7104478" cy="1468156"/>
          </a:xfrm>
          <a:prstGeom prst="rect">
            <a:avLst/>
          </a:prstGeom>
        </p:spPr>
      </p:pic>
      <p:pic>
        <p:nvPicPr>
          <p:cNvPr id="12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32" y="3119437"/>
            <a:ext cx="3483557" cy="844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2349" y="4068948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code: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2349" y="2733350"/>
            <a:ext cx="168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function: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0726" y="2230016"/>
            <a:ext cx="3742528" cy="3964250"/>
          </a:xfrm>
        </p:spPr>
      </p:pic>
    </p:spTree>
    <p:extLst>
      <p:ext uri="{BB962C8B-B14F-4D97-AF65-F5344CB8AC3E}">
        <p14:creationId xmlns:p14="http://schemas.microsoft.com/office/powerpoint/2010/main" val="8683991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360</Words>
  <Application>Microsoft Office PowerPoint</Application>
  <PresentationFormat>Widescreen</PresentationFormat>
  <Paragraphs>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宋体</vt:lpstr>
      <vt:lpstr>华文中宋</vt:lpstr>
      <vt:lpstr>Arial</vt:lpstr>
      <vt:lpstr>Berlin Sans FB</vt:lpstr>
      <vt:lpstr>Bodoni MT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PowerPoint Presentation</vt:lpstr>
      <vt:lpstr>Modification</vt:lpstr>
      <vt:lpstr>Gaussian distribution </vt:lpstr>
      <vt:lpstr>Gaussian distribution </vt:lpstr>
      <vt:lpstr>Fitting</vt:lpstr>
      <vt:lpstr>Mixing of Two gases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Tianyu Dai</cp:lastModifiedBy>
  <cp:revision>25</cp:revision>
  <dcterms:modified xsi:type="dcterms:W3CDTF">2017-03-23T02:20:03Z</dcterms:modified>
</cp:coreProperties>
</file>