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80" r:id="rId4"/>
    <p:sldId id="279" r:id="rId5"/>
    <p:sldId id="274" r:id="rId6"/>
    <p:sldId id="266" r:id="rId7"/>
    <p:sldId id="275" r:id="rId8"/>
    <p:sldId id="276" r:id="rId9"/>
    <p:sldId id="27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r>
              <a:rPr lang="en-US" sz="4400" dirty="0">
                <a:latin typeface="Times New Roman"/>
              </a:rPr>
              <a:t/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9" y="433762"/>
            <a:ext cx="8952381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Reynolds Transport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0375"/>
            <a:ext cx="4754879" cy="458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424555"/>
            <a:ext cx="4775518" cy="765288"/>
          </a:xfrm>
          <a:prstGeom prst="rect">
            <a:avLst/>
          </a:prstGeom>
        </p:spPr>
      </p:pic>
      <p:sp>
        <p:nvSpPr>
          <p:cNvPr id="12" name="Arrow: Up 11"/>
          <p:cNvSpPr/>
          <p:nvPr/>
        </p:nvSpPr>
        <p:spPr>
          <a:xfrm rot="10860000">
            <a:off x="3399526" y="2524125"/>
            <a:ext cx="485775" cy="6816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/>
          <p:cNvSpPr/>
          <p:nvPr/>
        </p:nvSpPr>
        <p:spPr>
          <a:xfrm rot="10860000">
            <a:off x="3399526" y="423862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419725"/>
            <a:ext cx="10730261" cy="796577"/>
          </a:xfrm>
          <a:prstGeom prst="rect">
            <a:avLst/>
          </a:prstGeom>
        </p:spPr>
      </p:pic>
      <p:pic>
        <p:nvPicPr>
          <p:cNvPr id="16" name="Content Placeholder 15" descr="reynolds.jp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7572375" y="1828800"/>
            <a:ext cx="2995612" cy="2995612"/>
          </a:xfrm>
        </p:spPr>
      </p:pic>
    </p:spTree>
    <p:extLst>
      <p:ext uri="{BB962C8B-B14F-4D97-AF65-F5344CB8AC3E}">
        <p14:creationId xmlns:p14="http://schemas.microsoft.com/office/powerpoint/2010/main" val="379926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1883" y="1634142"/>
            <a:ext cx="19565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/>
              <a:t>walker=[0,0]</a:t>
            </a:r>
            <a:endParaRPr lang="zh-CN" altLang="en-US" sz="2800" dirty="0"/>
          </a:p>
        </p:txBody>
      </p:sp>
      <p:sp>
        <p:nvSpPr>
          <p:cNvPr id="5" name="椭圆 4"/>
          <p:cNvSpPr/>
          <p:nvPr/>
        </p:nvSpPr>
        <p:spPr>
          <a:xfrm>
            <a:off x="5580889" y="4495917"/>
            <a:ext cx="154547" cy="1545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939261" y="4589247"/>
            <a:ext cx="869246" cy="107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56016" y="3317829"/>
            <a:ext cx="0" cy="9751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472853" y="4589249"/>
            <a:ext cx="904211" cy="107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656016" y="4974777"/>
            <a:ext cx="0" cy="8593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12048" y="4167278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walker[0</a:t>
            </a:r>
            <a:r>
              <a:rPr lang="en-US" altLang="zh-CN" sz="2400" dirty="0" smtClean="0"/>
              <a:t>]+=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695837" y="4185338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walker[0]-=1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701259" y="2431789"/>
            <a:ext cx="188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walker[1]+=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875040" y="6238189"/>
            <a:ext cx="180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walker[1]-=1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6422051" y="1630764"/>
            <a:ext cx="47168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err="1"/>
              <a:t>movestep</a:t>
            </a:r>
            <a:r>
              <a:rPr lang="en-US" altLang="zh-CN" sz="2800" dirty="0"/>
              <a:t>=</a:t>
            </a:r>
            <a:r>
              <a:rPr lang="en-US" altLang="zh-CN" sz="2800" dirty="0" err="1"/>
              <a:t>random.randint</a:t>
            </a:r>
            <a:r>
              <a:rPr lang="en-US" altLang="zh-CN" sz="2800" dirty="0"/>
              <a:t>(0,3)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891467" y="4531184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movestep</a:t>
            </a:r>
            <a:r>
              <a:rPr lang="en-US" altLang="zh-CN" sz="2400" dirty="0" smtClean="0"/>
              <a:t>=0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752061" y="4575727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movestep</a:t>
            </a:r>
            <a:r>
              <a:rPr lang="en-US" altLang="zh-CN" sz="2400" dirty="0" smtClean="0"/>
              <a:t>=1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701259" y="2723189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movestep</a:t>
            </a:r>
            <a:r>
              <a:rPr lang="en-US" altLang="zh-CN" sz="2400" dirty="0" smtClean="0"/>
              <a:t>=2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875040" y="5834111"/>
            <a:ext cx="1720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movestep</a:t>
            </a:r>
            <a:r>
              <a:rPr lang="en-US" altLang="zh-CN" sz="2400" dirty="0" smtClean="0"/>
              <a:t>=3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528691" y="527084"/>
            <a:ext cx="4459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2D Random Walk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65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/>
      <p:bldP spid="20" grpId="0"/>
      <p:bldP spid="21" grpId="0"/>
      <p:bldP spid="22" grpId="0"/>
      <p:bldP spid="23" grpId="0" animBg="1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𝑤𝑎𝑙𝑘𝑒𝑟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967589"/>
                <a:ext cx="3838934" cy="8449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5" y="2854988"/>
                <a:ext cx="4193776" cy="864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𝑤𝑎𝑙𝑘𝑒𝑟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79" y="4761944"/>
                <a:ext cx="7151427" cy="8645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714" y="157321"/>
            <a:ext cx="8083390" cy="6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4" y="143673"/>
            <a:ext cx="3479018" cy="2756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27" y="143673"/>
            <a:ext cx="3506089" cy="27565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43670" y="2991247"/>
            <a:ext cx="887105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walk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17848" y="2991247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 walks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14" y="3360579"/>
            <a:ext cx="3479018" cy="27492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4367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 walks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527" y="3374226"/>
            <a:ext cx="3506089" cy="27480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58760" y="6186948"/>
            <a:ext cx="14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29" y="603454"/>
            <a:ext cx="10744200" cy="552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03" y="5006639"/>
                <a:ext cx="77001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556" r="-555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725" y="3420020"/>
                <a:ext cx="7707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12" t="-2222" r="-472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623" y="1974851"/>
                <a:ext cx="7550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91" t="-2222" r="-650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115304"/>
                <a:ext cx="1337821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68" y="1440731"/>
                <a:ext cx="660217" cy="276999"/>
              </a:xfrm>
              <a:prstGeom prst="rect">
                <a:avLst/>
              </a:prstGeom>
              <a:blipFill rotWithShape="0">
                <a:blip r:embed="rId7"/>
                <a:stretch>
                  <a:fillRect r="-92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854" y="1794003"/>
                <a:ext cx="1292046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0" smtClean="0"/>
                      <m:t>D</m:t>
                    </m:r>
                    <m:r>
                      <m:rPr>
                        <m:nor/>
                      </m:rPr>
                      <a:rPr lang="en-US" altLang="zh-CN" sz="2000" smtClean="0"/>
                      <m:t>iffusion</m:t>
                    </m:r>
                    <m:r>
                      <m:rPr>
                        <m:nor/>
                      </m:rPr>
                      <a:rPr lang="en-US" altLang="zh-CN" sz="2000" smtClean="0"/>
                      <m:t> </m:t>
                    </m:r>
                    <m:r>
                      <m:rPr>
                        <m:nor/>
                      </m:rPr>
                      <a:rPr lang="en-US" altLang="zh-CN" sz="2000" smtClean="0"/>
                      <m:t>constant</m:t>
                    </m:r>
                    <m:r>
                      <m:rPr>
                        <m:nor/>
                      </m:rPr>
                      <a:rPr lang="en-US" altLang="zh-CN" sz="2000" b="0" i="0" smtClean="0"/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∙100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57" y="2239883"/>
                <a:ext cx="3677334" cy="7573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9104" y="6176963"/>
            <a:ext cx="245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10000 walks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A1A00"/>
                </a:solidFill>
              </a:rPr>
              <a:t>NAVIER-STOKES EQUATION</a:t>
            </a:r>
          </a:p>
        </p:txBody>
      </p:sp>
      <p:pic>
        <p:nvPicPr>
          <p:cNvPr id="5" name="Content Placeholder 4" descr="Screen Shot 2016-12-19 at 12.48.02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7615" y="2714625"/>
            <a:ext cx="6680543" cy="876345"/>
          </a:xfrm>
        </p:spPr>
      </p:pic>
      <p:pic>
        <p:nvPicPr>
          <p:cNvPr id="4" name="Picture 3" descr="Screen Shot 2016-12-19 at 12.47.56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258" y="1581150"/>
            <a:ext cx="2273300" cy="67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66684" y="2924591"/>
            <a:ext cx="397484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RHS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09261" y="4629219"/>
            <a:ext cx="397484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LHS</a:t>
            </a:r>
          </a:p>
        </p:txBody>
      </p:sp>
      <p:pic>
        <p:nvPicPr>
          <p:cNvPr id="8" name="Picture 7" descr="Screen Shot 2016-12-19 at 12.48.12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904" y="3562350"/>
            <a:ext cx="4513019" cy="711613"/>
          </a:xfrm>
          <a:prstGeom prst="rect">
            <a:avLst/>
          </a:prstGeom>
        </p:spPr>
      </p:pic>
      <p:pic>
        <p:nvPicPr>
          <p:cNvPr id="9" name="Picture 8" descr="Screen Shot 2016-12-19 at 12.48.39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025" y="4614841"/>
            <a:ext cx="8948323" cy="509332"/>
          </a:xfrm>
          <a:prstGeom prst="rect">
            <a:avLst/>
          </a:prstGeom>
        </p:spPr>
      </p:pic>
      <p:pic>
        <p:nvPicPr>
          <p:cNvPr id="10" name="Picture 9" descr="Screen Shot 2016-12-19 at 12.48.32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550" y="5114925"/>
            <a:ext cx="3190907" cy="560324"/>
          </a:xfrm>
          <a:prstGeom prst="rect">
            <a:avLst/>
          </a:prstGeom>
        </p:spPr>
      </p:pic>
      <p:pic>
        <p:nvPicPr>
          <p:cNvPr id="12" name="Picture 11" descr="Screen Shot 2016-12-19 at 1.03.16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263" y="5648325"/>
            <a:ext cx="2533813" cy="6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70" y="535021"/>
            <a:ext cx="3978081" cy="2654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70" y="3571113"/>
            <a:ext cx="3978081" cy="29736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73" y="535020"/>
            <a:ext cx="4418107" cy="26548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3" y="3571113"/>
            <a:ext cx="4418107" cy="2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5" y="3896096"/>
            <a:ext cx="4421666" cy="296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48" y="135951"/>
            <a:ext cx="5097714" cy="3420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94" y="3556074"/>
            <a:ext cx="4695141" cy="3131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456" y="251996"/>
            <a:ext cx="4769336" cy="31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68" y="0"/>
            <a:ext cx="4144613" cy="278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12" y="3088446"/>
            <a:ext cx="4144613" cy="277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03" y="3453397"/>
            <a:ext cx="4140199" cy="277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84" y="244030"/>
            <a:ext cx="4144613" cy="27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Office PowerPoint</Application>
  <PresentationFormat>宽屏</PresentationFormat>
  <Paragraphs>38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华文中宋</vt:lpstr>
      <vt:lpstr>宋体</vt:lpstr>
      <vt:lpstr>Arial</vt:lpstr>
      <vt:lpstr>Berlin Sans FB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演示文稿</vt:lpstr>
      <vt:lpstr>PowerPoint 演示文稿</vt:lpstr>
      <vt:lpstr>PowerPoint 演示文稿</vt:lpstr>
      <vt:lpstr>PowerPoint 演示文稿</vt:lpstr>
      <vt:lpstr>NAVIER-STOKES EQUATION</vt:lpstr>
      <vt:lpstr>PowerPoint 演示文稿</vt:lpstr>
      <vt:lpstr>PowerPoint 演示文稿</vt:lpstr>
      <vt:lpstr>PowerPoint 演示文稿</vt:lpstr>
      <vt:lpstr>PowerPoint 演示文稿</vt:lpstr>
      <vt:lpstr>Reynolds Transport Theorem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马雪健</cp:lastModifiedBy>
  <cp:revision>21</cp:revision>
  <dcterms:modified xsi:type="dcterms:W3CDTF">2017-03-23T01:14:46Z</dcterms:modified>
</cp:coreProperties>
</file>