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9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5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0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5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9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07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8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5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2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1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Random </a:t>
            </a:r>
            <a:r>
              <a:rPr lang="en-US" altLang="zh-CN" smtClean="0"/>
              <a:t>Walk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95" y="381736"/>
            <a:ext cx="10134599" cy="60576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68190" y="468157"/>
            <a:ext cx="1609861" cy="240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02539" y="656948"/>
            <a:ext cx="1609861" cy="297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75136" y="2562895"/>
            <a:ext cx="3337777" cy="255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34163" y="2792572"/>
            <a:ext cx="2106772" cy="1843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02540" y="948646"/>
            <a:ext cx="2109804" cy="1368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562250" y="3345582"/>
                <a:ext cx="2653048" cy="3345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𝑠𝑢𝑚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𝑤𝑎𝑙𝑘𝑒𝑟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50" y="3345582"/>
                <a:ext cx="2653048" cy="334579"/>
              </a:xfrm>
              <a:prstGeom prst="rect">
                <a:avLst/>
              </a:prstGeom>
              <a:blipFill rotWithShape="0">
                <a:blip r:embed="rId3"/>
                <a:stretch>
                  <a:fillRect l="-2294" t="-138182" b="-20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562250" y="3748139"/>
                <a:ext cx="3245476" cy="3245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𝑠𝑢𝑚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𝑤𝑎𝑙𝑘𝑒𝑟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50" y="3748139"/>
                <a:ext cx="3245476" cy="324576"/>
              </a:xfrm>
              <a:prstGeom prst="rect">
                <a:avLst/>
              </a:prstGeom>
              <a:blipFill rotWithShape="0">
                <a:blip r:embed="rId4"/>
                <a:stretch>
                  <a:fillRect l="-2439" t="-143396" b="-220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562249" y="4095905"/>
                <a:ext cx="6371361" cy="37478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𝑠𝑢𝑚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𝑤𝑎𝑙𝑘𝑒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[(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𝑤𝑎𝑙𝑘𝑒𝑟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𝑤𝑎𝑙𝑘𝑒𝑟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49" y="4095905"/>
                <a:ext cx="6371361" cy="374783"/>
              </a:xfrm>
              <a:prstGeom prst="rect">
                <a:avLst/>
              </a:prstGeom>
              <a:blipFill rotWithShape="0">
                <a:blip r:embed="rId5"/>
                <a:stretch>
                  <a:fillRect l="-956" t="-118033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834162" y="4611528"/>
            <a:ext cx="4266192" cy="735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43513" y="6004138"/>
            <a:ext cx="3460307" cy="287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34162" y="5311369"/>
            <a:ext cx="4012845" cy="681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02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5" grpId="1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55" y="1352281"/>
            <a:ext cx="9145762" cy="38516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89455" y="1320610"/>
            <a:ext cx="1609861" cy="291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996248" y="1352281"/>
                <a:ext cx="2060619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 smtClean="0"/>
                  <a:t> different walks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48" y="1352281"/>
                <a:ext cx="206061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089456" y="3065172"/>
            <a:ext cx="2812844" cy="257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93" y="3013657"/>
            <a:ext cx="4068441" cy="3477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矩形 8"/>
          <p:cNvSpPr/>
          <p:nvPr/>
        </p:nvSpPr>
        <p:spPr>
          <a:xfrm>
            <a:off x="1545716" y="3278108"/>
            <a:ext cx="2845980" cy="315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45716" y="3606229"/>
            <a:ext cx="8564199" cy="703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89455" y="4309903"/>
            <a:ext cx="8157576" cy="793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3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79" y="1772617"/>
            <a:ext cx="7545130" cy="26176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652463"/>
            <a:ext cx="10744200" cy="5524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105503" y="5006639"/>
                <a:ext cx="770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503" y="5006639"/>
                <a:ext cx="77001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556" r="-5556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719725" y="3420020"/>
                <a:ext cx="77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725" y="3420020"/>
                <a:ext cx="77078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12" t="-4444" r="-472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160623" y="1974851"/>
                <a:ext cx="755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623" y="1974851"/>
                <a:ext cx="75501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691" t="-4444" r="-650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219854" y="1115304"/>
                <a:ext cx="1337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54" y="1115304"/>
                <a:ext cx="1337821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444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535768" y="1440731"/>
                <a:ext cx="6602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68" y="1440731"/>
                <a:ext cx="660217" cy="276999"/>
              </a:xfrm>
              <a:prstGeom prst="rect">
                <a:avLst/>
              </a:prstGeom>
              <a:blipFill rotWithShape="0">
                <a:blip r:embed="rId8"/>
                <a:stretch>
                  <a:fillRect r="-926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219854" y="1794003"/>
                <a:ext cx="12920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54" y="1794003"/>
                <a:ext cx="1292046" cy="276999"/>
              </a:xfrm>
              <a:prstGeom prst="rect">
                <a:avLst/>
              </a:prstGeom>
              <a:blipFill rotWithShape="0">
                <a:blip r:embed="rId9"/>
                <a:stretch>
                  <a:fillRect t="-434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409957" y="2239883"/>
                <a:ext cx="3677334" cy="7573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0" i="0" smtClean="0"/>
                      <m:t>D</m:t>
                    </m:r>
                    <m:r>
                      <m:rPr>
                        <m:nor/>
                      </m:rPr>
                      <a:rPr lang="en-US" altLang="zh-CN" sz="2000" smtClean="0"/>
                      <m:t>iffusion</m:t>
                    </m:r>
                    <m:r>
                      <m:rPr>
                        <m:nor/>
                      </m:rPr>
                      <a:rPr lang="en-US" altLang="zh-CN" sz="2000" smtClean="0"/>
                      <m:t> </m:t>
                    </m:r>
                    <m:r>
                      <m:rPr>
                        <m:nor/>
                      </m:rPr>
                      <a:rPr lang="en-US" altLang="zh-CN" sz="2000" smtClean="0"/>
                      <m:t>constant</m:t>
                    </m:r>
                    <m:r>
                      <m:rPr>
                        <m:nor/>
                      </m:rPr>
                      <a:rPr lang="en-US" altLang="zh-CN" sz="2000" b="0" i="0" smtClean="0"/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∙100</m:t>
                        </m:r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0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CN" altLang="en-US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57" y="2239883"/>
                <a:ext cx="3677334" cy="7573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57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25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Office 主题</vt:lpstr>
      <vt:lpstr>Random Walk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马雪健</dc:creator>
  <cp:lastModifiedBy>马雪健</cp:lastModifiedBy>
  <cp:revision>39</cp:revision>
  <dcterms:created xsi:type="dcterms:W3CDTF">2017-03-21T18:25:06Z</dcterms:created>
  <dcterms:modified xsi:type="dcterms:W3CDTF">2017-03-22T19:43:03Z</dcterms:modified>
</cp:coreProperties>
</file>