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F3C1-1F3D-4A13-B37B-78E57B5C1D40}" type="datetimeFigureOut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F6F5-3FFC-4497-AB6C-58BCB87B3D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892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F3C1-1F3D-4A13-B37B-78E57B5C1D40}" type="datetimeFigureOut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F6F5-3FFC-4497-AB6C-58BCB87B3D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709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F3C1-1F3D-4A13-B37B-78E57B5C1D40}" type="datetimeFigureOut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F6F5-3FFC-4497-AB6C-58BCB87B3D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853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F3C1-1F3D-4A13-B37B-78E57B5C1D40}" type="datetimeFigureOut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F6F5-3FFC-4497-AB6C-58BCB87B3D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042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F3C1-1F3D-4A13-B37B-78E57B5C1D40}" type="datetimeFigureOut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F6F5-3FFC-4497-AB6C-58BCB87B3D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252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F3C1-1F3D-4A13-B37B-78E57B5C1D40}" type="datetimeFigureOut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F6F5-3FFC-4497-AB6C-58BCB87B3D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999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F3C1-1F3D-4A13-B37B-78E57B5C1D40}" type="datetimeFigureOut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F6F5-3FFC-4497-AB6C-58BCB87B3D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077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F3C1-1F3D-4A13-B37B-78E57B5C1D40}" type="datetimeFigureOut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F6F5-3FFC-4497-AB6C-58BCB87B3D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785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F3C1-1F3D-4A13-B37B-78E57B5C1D40}" type="datetimeFigureOut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F6F5-3FFC-4497-AB6C-58BCB87B3D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509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F3C1-1F3D-4A13-B37B-78E57B5C1D40}" type="datetimeFigureOut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F6F5-3FFC-4497-AB6C-58BCB87B3D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F3C1-1F3D-4A13-B37B-78E57B5C1D40}" type="datetimeFigureOut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F6F5-3FFC-4497-AB6C-58BCB87B3D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723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FF3C1-1F3D-4A13-B37B-78E57B5C1D40}" type="datetimeFigureOut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BF6F5-3FFC-4497-AB6C-58BCB87B3D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811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Random Walk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76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595" y="381736"/>
            <a:ext cx="10134599" cy="605762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468190" y="468157"/>
            <a:ext cx="1609861" cy="2408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402539" y="656948"/>
            <a:ext cx="1609861" cy="2979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775136" y="2562895"/>
            <a:ext cx="3337777" cy="2554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834163" y="2792572"/>
            <a:ext cx="2106772" cy="18438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4562250" y="3345582"/>
                <a:ext cx="2653048" cy="33457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𝑠𝑢𝑚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𝑤𝑎𝑙𝑘𝑒𝑟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250" y="3345582"/>
                <a:ext cx="2653048" cy="334579"/>
              </a:xfrm>
              <a:prstGeom prst="rect">
                <a:avLst/>
              </a:prstGeom>
              <a:blipFill rotWithShape="0">
                <a:blip r:embed="rId3"/>
                <a:stretch>
                  <a:fillRect l="-2294" t="-138182" b="-20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4562250" y="3748139"/>
                <a:ext cx="3245476" cy="32457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𝑠𝑢𝑚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  <m:e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𝑤𝑎𝑙𝑘𝑒𝑟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250" y="3748139"/>
                <a:ext cx="3245476" cy="324576"/>
              </a:xfrm>
              <a:prstGeom prst="rect">
                <a:avLst/>
              </a:prstGeom>
              <a:blipFill rotWithShape="0">
                <a:blip r:embed="rId4"/>
                <a:stretch>
                  <a:fillRect l="-2439" t="-143396" b="-2207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4562249" y="4095905"/>
                <a:ext cx="6371361" cy="37478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𝑠𝑢𝑚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  <m:e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𝑤𝑎𝑙𝑘𝑒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[(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𝑤𝑎𝑙𝑘𝑒𝑟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𝑤𝑎𝑙𝑘𝑒𝑟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nary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249" y="4095905"/>
                <a:ext cx="6371361" cy="374783"/>
              </a:xfrm>
              <a:prstGeom prst="rect">
                <a:avLst/>
              </a:prstGeom>
              <a:blipFill rotWithShape="0">
                <a:blip r:embed="rId5"/>
                <a:stretch>
                  <a:fillRect l="-956" t="-118033" b="-1852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/>
          <p:cNvSpPr/>
          <p:nvPr/>
        </p:nvSpPr>
        <p:spPr>
          <a:xfrm>
            <a:off x="1834162" y="4611528"/>
            <a:ext cx="4266192" cy="7357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343513" y="6004138"/>
            <a:ext cx="3460307" cy="2871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834162" y="5311369"/>
            <a:ext cx="4012845" cy="6819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029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0" grpId="0" animBg="1"/>
      <p:bldP spid="11" grpId="0" animBg="1"/>
      <p:bldP spid="12" grpId="0" animBg="1"/>
      <p:bldP spid="14" grpId="0" animBg="1"/>
      <p:bldP spid="15" grpId="0" animBg="1"/>
      <p:bldP spid="15" grpId="1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455" y="1352281"/>
            <a:ext cx="9145762" cy="385165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89455" y="1320610"/>
            <a:ext cx="1609861" cy="2916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5996248" y="1352281"/>
                <a:ext cx="2060619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zh-CN" dirty="0" smtClean="0"/>
                  <a:t> different walks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6248" y="1352281"/>
                <a:ext cx="2060619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1089456" y="3065172"/>
            <a:ext cx="2812844" cy="2575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545716" y="3278108"/>
            <a:ext cx="2845980" cy="3150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545716" y="3606229"/>
            <a:ext cx="8564199" cy="7036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089455" y="4309903"/>
            <a:ext cx="8157576" cy="7934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32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279" y="1772617"/>
            <a:ext cx="7545130" cy="261769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652463"/>
            <a:ext cx="10744200" cy="5524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8105503" y="5006639"/>
                <a:ext cx="7700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5503" y="5006639"/>
                <a:ext cx="770018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5556" r="-5556"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7719725" y="3420020"/>
                <a:ext cx="7707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9725" y="3420020"/>
                <a:ext cx="770787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5512" t="-4444" r="-4724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7160623" y="1974851"/>
                <a:ext cx="7550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0623" y="1974851"/>
                <a:ext cx="755015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5691" t="-4444" r="-6504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3219854" y="1115304"/>
                <a:ext cx="133782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854" y="1115304"/>
                <a:ext cx="1337821" cy="276999"/>
              </a:xfrm>
              <a:prstGeom prst="rect">
                <a:avLst/>
              </a:prstGeom>
              <a:blipFill rotWithShape="0">
                <a:blip r:embed="rId7"/>
                <a:stretch>
                  <a:fillRect t="-4444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3535768" y="1440731"/>
                <a:ext cx="66021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768" y="1440731"/>
                <a:ext cx="660217" cy="276999"/>
              </a:xfrm>
              <a:prstGeom prst="rect">
                <a:avLst/>
              </a:prstGeom>
              <a:blipFill rotWithShape="0">
                <a:blip r:embed="rId8"/>
                <a:stretch>
                  <a:fillRect r="-926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3219854" y="1794003"/>
                <a:ext cx="129204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854" y="1794003"/>
                <a:ext cx="1292046" cy="276999"/>
              </a:xfrm>
              <a:prstGeom prst="rect">
                <a:avLst/>
              </a:prstGeom>
              <a:blipFill rotWithShape="0">
                <a:blip r:embed="rId9"/>
                <a:stretch>
                  <a:fillRect t="-4348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2409957" y="2239883"/>
                <a:ext cx="3677334" cy="7573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000" b="0" i="0" smtClean="0"/>
                      <m:t>D</m:t>
                    </m:r>
                    <m:r>
                      <m:rPr>
                        <m:nor/>
                      </m:rPr>
                      <a:rPr lang="en-US" altLang="zh-CN" sz="2000" smtClean="0"/>
                      <m:t>iffusion</m:t>
                    </m:r>
                    <m:r>
                      <m:rPr>
                        <m:nor/>
                      </m:rPr>
                      <a:rPr lang="en-US" altLang="zh-CN" sz="2000" smtClean="0"/>
                      <m:t> </m:t>
                    </m:r>
                    <m:r>
                      <m:rPr>
                        <m:nor/>
                      </m:rPr>
                      <a:rPr lang="en-US" altLang="zh-CN" sz="2000" smtClean="0"/>
                      <m:t>constant</m:t>
                    </m:r>
                    <m:r>
                      <m:rPr>
                        <m:nor/>
                      </m:rPr>
                      <a:rPr lang="en-US" altLang="zh-CN" sz="2000" b="0" i="0" smtClean="0"/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50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∙100</m:t>
                        </m:r>
                      </m:den>
                    </m:f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altLang="zh-CN" sz="2000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zh-CN" altLang="en-US" sz="200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957" y="2239883"/>
                <a:ext cx="3677334" cy="7573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7574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25</Words>
  <Application>Microsoft Office PowerPoint</Application>
  <PresentationFormat>宽屏</PresentationFormat>
  <Paragraphs>12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Cambria Math</vt:lpstr>
      <vt:lpstr>Office 主题</vt:lpstr>
      <vt:lpstr>Random Walk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马雪健</dc:creator>
  <cp:lastModifiedBy>马雪健</cp:lastModifiedBy>
  <cp:revision>40</cp:revision>
  <dcterms:created xsi:type="dcterms:W3CDTF">2017-03-21T18:25:06Z</dcterms:created>
  <dcterms:modified xsi:type="dcterms:W3CDTF">2017-03-22T23:37:09Z</dcterms:modified>
</cp:coreProperties>
</file>