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58A79B1-8FF5-4ACA-909A-C78EA72E5216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4/12/17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7F261B6-6A16-44A8-8E08-140D613BAF7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56BD072-0FA6-476A-A659-B51728137725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4/12/17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B29C22-6FB6-407A-B8B1-4C1C6DFCEB1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244440"/>
            <a:ext cx="9143640" cy="1447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P</a:t>
            </a:r>
            <a:r>
              <a:rPr b="0" lang="en-US" sz="8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e</a:t>
            </a:r>
            <a:r>
              <a:rPr b="0" lang="en-US" sz="8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r</a:t>
            </a:r>
            <a:r>
              <a:rPr b="0" lang="en-US" sz="8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c</a:t>
            </a:r>
            <a:r>
              <a:rPr b="0" lang="en-US" sz="8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o</a:t>
            </a:r>
            <a:r>
              <a:rPr b="0" lang="en-US" sz="8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l</a:t>
            </a:r>
            <a:r>
              <a:rPr b="0" lang="en-US" sz="8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a</a:t>
            </a:r>
            <a:r>
              <a:rPr b="0" lang="en-US" sz="8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t</a:t>
            </a:r>
            <a:r>
              <a:rPr b="0" lang="en-US" sz="8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i</a:t>
            </a:r>
            <a:r>
              <a:rPr b="0" lang="en-US" sz="8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o</a:t>
            </a:r>
            <a:r>
              <a:rPr b="0" lang="en-US" sz="8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8760960" y="4088160"/>
            <a:ext cx="281448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jia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yu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Yu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ng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ng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4" descr=""/>
          <p:cNvPicPr/>
          <p:nvPr/>
        </p:nvPicPr>
        <p:blipFill>
          <a:blip r:embed="rId1"/>
          <a:stretch/>
        </p:blipFill>
        <p:spPr>
          <a:xfrm>
            <a:off x="2830320" y="2124720"/>
            <a:ext cx="4663440" cy="41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3" descr=""/>
          <p:cNvPicPr/>
          <p:nvPr/>
        </p:nvPicPr>
        <p:blipFill>
          <a:blip r:embed="rId1"/>
          <a:stretch/>
        </p:blipFill>
        <p:spPr>
          <a:xfrm>
            <a:off x="1507680" y="1735200"/>
            <a:ext cx="3238920" cy="3457440"/>
          </a:xfrm>
          <a:prstGeom prst="rect">
            <a:avLst/>
          </a:prstGeom>
          <a:ln>
            <a:noFill/>
          </a:ln>
        </p:spPr>
      </p:pic>
      <p:pic>
        <p:nvPicPr>
          <p:cNvPr id="82" name="Picture 4" descr=""/>
          <p:cNvPicPr/>
          <p:nvPr/>
        </p:nvPicPr>
        <p:blipFill>
          <a:blip r:embed="rId2"/>
          <a:stretch/>
        </p:blipFill>
        <p:spPr>
          <a:xfrm>
            <a:off x="6332400" y="1204560"/>
            <a:ext cx="4320720" cy="451836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5000040" y="3290040"/>
            <a:ext cx="1050120" cy="281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1396800" y="1046880"/>
            <a:ext cx="4240440" cy="443448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3249000" y="24073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785040" y="29700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3239640" y="35301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3785040" y="35305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16" descr=""/>
          <p:cNvPicPr/>
          <p:nvPr/>
        </p:nvPicPr>
        <p:blipFill>
          <a:blip r:embed="rId2"/>
          <a:stretch/>
        </p:blipFill>
        <p:spPr>
          <a:xfrm>
            <a:off x="6346080" y="1046880"/>
            <a:ext cx="4240440" cy="4434480"/>
          </a:xfrm>
          <a:prstGeom prst="rect">
            <a:avLst/>
          </a:prstGeom>
          <a:ln>
            <a:noFill/>
          </a:ln>
        </p:spPr>
      </p:pic>
      <p:sp>
        <p:nvSpPr>
          <p:cNvPr id="90" name="CustomShape 5"/>
          <p:cNvSpPr/>
          <p:nvPr/>
        </p:nvSpPr>
        <p:spPr>
          <a:xfrm>
            <a:off x="8198640" y="24073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8734680" y="29700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8734680" y="35535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8185320" y="3520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"/>
          <p:cNvPicPr/>
          <p:nvPr/>
        </p:nvPicPr>
        <p:blipFill>
          <a:blip r:embed="rId1"/>
          <a:stretch/>
        </p:blipFill>
        <p:spPr>
          <a:xfrm>
            <a:off x="1451160" y="981360"/>
            <a:ext cx="4240440" cy="443448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3303720" y="2341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839760" y="29048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839760" y="34884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290400" y="345528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2236320" y="2923560"/>
            <a:ext cx="535680" cy="55008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25" descr=""/>
          <p:cNvPicPr/>
          <p:nvPr/>
        </p:nvPicPr>
        <p:blipFill>
          <a:blip r:embed="rId2"/>
          <a:stretch/>
        </p:blipFill>
        <p:spPr>
          <a:xfrm>
            <a:off x="6477480" y="981360"/>
            <a:ext cx="4240440" cy="4434480"/>
          </a:xfrm>
          <a:prstGeom prst="rect">
            <a:avLst/>
          </a:prstGeom>
          <a:ln>
            <a:noFill/>
          </a:ln>
        </p:spPr>
      </p:pic>
      <p:sp>
        <p:nvSpPr>
          <p:cNvPr id="101" name="CustomShape 6"/>
          <p:cNvSpPr/>
          <p:nvPr/>
        </p:nvSpPr>
        <p:spPr>
          <a:xfrm>
            <a:off x="8329680" y="2341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8865720" y="29048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8865720" y="34884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9"/>
          <p:cNvSpPr/>
          <p:nvPr/>
        </p:nvSpPr>
        <p:spPr>
          <a:xfrm>
            <a:off x="8316720" y="345528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7262640" y="29235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1"/>
          <p:cNvSpPr/>
          <p:nvPr/>
        </p:nvSpPr>
        <p:spPr>
          <a:xfrm>
            <a:off x="6702840" y="29142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6" descr=""/>
          <p:cNvPicPr/>
          <p:nvPr/>
        </p:nvPicPr>
        <p:blipFill>
          <a:blip r:embed="rId1"/>
          <a:stretch/>
        </p:blipFill>
        <p:spPr>
          <a:xfrm>
            <a:off x="1550520" y="1056960"/>
            <a:ext cx="4240440" cy="443448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3402720" y="24174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938760" y="29804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938760" y="35636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3389760" y="353088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2335680" y="2998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4488120" y="2998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5005800" y="29851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2335680" y="24296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1773360" y="29804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2866680" y="24174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3938760" y="244008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2"/>
          <p:cNvSpPr/>
          <p:nvPr/>
        </p:nvSpPr>
        <p:spPr>
          <a:xfrm>
            <a:off x="3933720" y="18669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3"/>
          <p:cNvSpPr/>
          <p:nvPr/>
        </p:nvSpPr>
        <p:spPr>
          <a:xfrm>
            <a:off x="4478760" y="35431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4"/>
          <p:cNvSpPr/>
          <p:nvPr/>
        </p:nvSpPr>
        <p:spPr>
          <a:xfrm>
            <a:off x="4469760" y="40881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5"/>
          <p:cNvSpPr/>
          <p:nvPr/>
        </p:nvSpPr>
        <p:spPr>
          <a:xfrm>
            <a:off x="2853720" y="411228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6"/>
          <p:cNvSpPr/>
          <p:nvPr/>
        </p:nvSpPr>
        <p:spPr>
          <a:xfrm>
            <a:off x="4469760" y="46407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7"/>
          <p:cNvSpPr/>
          <p:nvPr/>
        </p:nvSpPr>
        <p:spPr>
          <a:xfrm>
            <a:off x="4984920" y="40903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8"/>
          <p:cNvSpPr/>
          <p:nvPr/>
        </p:nvSpPr>
        <p:spPr>
          <a:xfrm>
            <a:off x="4989240" y="35517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9"/>
          <p:cNvSpPr/>
          <p:nvPr/>
        </p:nvSpPr>
        <p:spPr>
          <a:xfrm>
            <a:off x="1786680" y="24174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0"/>
          <p:cNvSpPr/>
          <p:nvPr/>
        </p:nvSpPr>
        <p:spPr>
          <a:xfrm>
            <a:off x="3942720" y="13194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1"/>
          <p:cNvSpPr/>
          <p:nvPr/>
        </p:nvSpPr>
        <p:spPr>
          <a:xfrm>
            <a:off x="2866680" y="46814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Picture 83" descr=""/>
          <p:cNvPicPr/>
          <p:nvPr/>
        </p:nvPicPr>
        <p:blipFill>
          <a:blip r:embed="rId2"/>
          <a:stretch/>
        </p:blipFill>
        <p:spPr>
          <a:xfrm>
            <a:off x="6489720" y="1102680"/>
            <a:ext cx="4240440" cy="4434480"/>
          </a:xfrm>
          <a:prstGeom prst="rect">
            <a:avLst/>
          </a:prstGeom>
          <a:ln>
            <a:noFill/>
          </a:ln>
        </p:spPr>
      </p:pic>
      <p:sp>
        <p:nvSpPr>
          <p:cNvPr id="130" name="CustomShape 22"/>
          <p:cNvSpPr/>
          <p:nvPr/>
        </p:nvSpPr>
        <p:spPr>
          <a:xfrm>
            <a:off x="8342280" y="24631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3"/>
          <p:cNvSpPr/>
          <p:nvPr/>
        </p:nvSpPr>
        <p:spPr>
          <a:xfrm>
            <a:off x="8878320" y="30261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4"/>
          <p:cNvSpPr/>
          <p:nvPr/>
        </p:nvSpPr>
        <p:spPr>
          <a:xfrm>
            <a:off x="8878320" y="36097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5"/>
          <p:cNvSpPr/>
          <p:nvPr/>
        </p:nvSpPr>
        <p:spPr>
          <a:xfrm>
            <a:off x="8328960" y="35766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6"/>
          <p:cNvSpPr/>
          <p:nvPr/>
        </p:nvSpPr>
        <p:spPr>
          <a:xfrm>
            <a:off x="7274880" y="304488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7"/>
          <p:cNvSpPr/>
          <p:nvPr/>
        </p:nvSpPr>
        <p:spPr>
          <a:xfrm>
            <a:off x="9427320" y="304488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8"/>
          <p:cNvSpPr/>
          <p:nvPr/>
        </p:nvSpPr>
        <p:spPr>
          <a:xfrm>
            <a:off x="9945360" y="30312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9"/>
          <p:cNvSpPr/>
          <p:nvPr/>
        </p:nvSpPr>
        <p:spPr>
          <a:xfrm>
            <a:off x="7274880" y="24757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0"/>
          <p:cNvSpPr/>
          <p:nvPr/>
        </p:nvSpPr>
        <p:spPr>
          <a:xfrm>
            <a:off x="6712920" y="30261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1"/>
          <p:cNvSpPr/>
          <p:nvPr/>
        </p:nvSpPr>
        <p:spPr>
          <a:xfrm>
            <a:off x="7805880" y="24631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2"/>
          <p:cNvSpPr/>
          <p:nvPr/>
        </p:nvSpPr>
        <p:spPr>
          <a:xfrm>
            <a:off x="8878320" y="2485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3"/>
          <p:cNvSpPr/>
          <p:nvPr/>
        </p:nvSpPr>
        <p:spPr>
          <a:xfrm>
            <a:off x="8872920" y="191268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4"/>
          <p:cNvSpPr/>
          <p:nvPr/>
        </p:nvSpPr>
        <p:spPr>
          <a:xfrm>
            <a:off x="9418320" y="35888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5"/>
          <p:cNvSpPr/>
          <p:nvPr/>
        </p:nvSpPr>
        <p:spPr>
          <a:xfrm>
            <a:off x="9409320" y="41342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6"/>
          <p:cNvSpPr/>
          <p:nvPr/>
        </p:nvSpPr>
        <p:spPr>
          <a:xfrm>
            <a:off x="7792920" y="41580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7"/>
          <p:cNvSpPr/>
          <p:nvPr/>
        </p:nvSpPr>
        <p:spPr>
          <a:xfrm>
            <a:off x="9409320" y="46868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8"/>
          <p:cNvSpPr/>
          <p:nvPr/>
        </p:nvSpPr>
        <p:spPr>
          <a:xfrm>
            <a:off x="9924480" y="41360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9"/>
          <p:cNvSpPr/>
          <p:nvPr/>
        </p:nvSpPr>
        <p:spPr>
          <a:xfrm>
            <a:off x="9928440" y="359748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40"/>
          <p:cNvSpPr/>
          <p:nvPr/>
        </p:nvSpPr>
        <p:spPr>
          <a:xfrm>
            <a:off x="6725880" y="24631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1"/>
          <p:cNvSpPr/>
          <p:nvPr/>
        </p:nvSpPr>
        <p:spPr>
          <a:xfrm>
            <a:off x="8882280" y="136548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42"/>
          <p:cNvSpPr/>
          <p:nvPr/>
        </p:nvSpPr>
        <p:spPr>
          <a:xfrm>
            <a:off x="7805880" y="47271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43"/>
          <p:cNvSpPr/>
          <p:nvPr/>
        </p:nvSpPr>
        <p:spPr>
          <a:xfrm>
            <a:off x="6489720" y="597240"/>
            <a:ext cx="4100040" cy="1315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44"/>
          <p:cNvSpPr/>
          <p:nvPr/>
        </p:nvSpPr>
        <p:spPr>
          <a:xfrm rot="5400000">
            <a:off x="8547120" y="2829240"/>
            <a:ext cx="4100040" cy="1315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45"/>
          <p:cNvSpPr/>
          <p:nvPr/>
        </p:nvSpPr>
        <p:spPr>
          <a:xfrm>
            <a:off x="6164280" y="4705200"/>
            <a:ext cx="4100040" cy="1315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46"/>
          <p:cNvSpPr/>
          <p:nvPr/>
        </p:nvSpPr>
        <p:spPr>
          <a:xfrm rot="16200000">
            <a:off x="4561560" y="2347200"/>
            <a:ext cx="4100040" cy="1315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7"/>
          <p:cNvSpPr/>
          <p:nvPr/>
        </p:nvSpPr>
        <p:spPr>
          <a:xfrm>
            <a:off x="5875560" y="3114360"/>
            <a:ext cx="1050120" cy="281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4" descr=""/>
          <p:cNvPicPr/>
          <p:nvPr/>
        </p:nvPicPr>
        <p:blipFill>
          <a:blip r:embed="rId1"/>
          <a:stretch/>
        </p:blipFill>
        <p:spPr>
          <a:xfrm>
            <a:off x="1752120" y="-23400"/>
            <a:ext cx="3794040" cy="3445920"/>
          </a:xfrm>
          <a:prstGeom prst="rect">
            <a:avLst/>
          </a:prstGeom>
          <a:ln>
            <a:noFill/>
          </a:ln>
        </p:spPr>
      </p:pic>
      <p:pic>
        <p:nvPicPr>
          <p:cNvPr id="157" name="Picture 6" descr=""/>
          <p:cNvPicPr/>
          <p:nvPr/>
        </p:nvPicPr>
        <p:blipFill>
          <a:blip r:embed="rId2"/>
          <a:stretch/>
        </p:blipFill>
        <p:spPr>
          <a:xfrm>
            <a:off x="6879960" y="-28080"/>
            <a:ext cx="3731400" cy="3445920"/>
          </a:xfrm>
          <a:prstGeom prst="rect">
            <a:avLst/>
          </a:prstGeom>
          <a:ln>
            <a:noFill/>
          </a:ln>
        </p:spPr>
      </p:pic>
      <p:pic>
        <p:nvPicPr>
          <p:cNvPr id="158" name="Picture 8" descr=""/>
          <p:cNvPicPr/>
          <p:nvPr/>
        </p:nvPicPr>
        <p:blipFill>
          <a:blip r:embed="rId3"/>
          <a:stretch/>
        </p:blipFill>
        <p:spPr>
          <a:xfrm>
            <a:off x="1733400" y="3386160"/>
            <a:ext cx="3794040" cy="3434040"/>
          </a:xfrm>
          <a:prstGeom prst="rect">
            <a:avLst/>
          </a:prstGeom>
          <a:ln>
            <a:noFill/>
          </a:ln>
        </p:spPr>
      </p:pic>
      <p:pic>
        <p:nvPicPr>
          <p:cNvPr id="159" name="Picture 10" descr=""/>
          <p:cNvPicPr/>
          <p:nvPr/>
        </p:nvPicPr>
        <p:blipFill>
          <a:blip r:embed="rId4"/>
          <a:stretch/>
        </p:blipFill>
        <p:spPr>
          <a:xfrm>
            <a:off x="6842520" y="3386160"/>
            <a:ext cx="3539880" cy="350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3" descr=""/>
          <p:cNvPicPr/>
          <p:nvPr/>
        </p:nvPicPr>
        <p:blipFill>
          <a:blip r:embed="rId1"/>
          <a:stretch/>
        </p:blipFill>
        <p:spPr>
          <a:xfrm>
            <a:off x="411840" y="1732320"/>
            <a:ext cx="3741480" cy="3630240"/>
          </a:xfrm>
          <a:prstGeom prst="rect">
            <a:avLst/>
          </a:prstGeom>
          <a:ln>
            <a:noFill/>
          </a:ln>
        </p:spPr>
      </p:pic>
      <p:pic>
        <p:nvPicPr>
          <p:cNvPr id="161" name="Picture 5" descr=""/>
          <p:cNvPicPr/>
          <p:nvPr/>
        </p:nvPicPr>
        <p:blipFill>
          <a:blip r:embed="rId2"/>
          <a:stretch/>
        </p:blipFill>
        <p:spPr>
          <a:xfrm>
            <a:off x="4221720" y="1677600"/>
            <a:ext cx="3683160" cy="3694680"/>
          </a:xfrm>
          <a:prstGeom prst="rect">
            <a:avLst/>
          </a:prstGeom>
          <a:ln>
            <a:noFill/>
          </a:ln>
        </p:spPr>
      </p:pic>
      <p:pic>
        <p:nvPicPr>
          <p:cNvPr id="162" name="Picture 7" descr=""/>
          <p:cNvPicPr/>
          <p:nvPr/>
        </p:nvPicPr>
        <p:blipFill>
          <a:blip r:embed="rId3"/>
          <a:stretch/>
        </p:blipFill>
        <p:spPr>
          <a:xfrm>
            <a:off x="8021880" y="1732320"/>
            <a:ext cx="3595320" cy="363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4" descr=""/>
          <p:cNvPicPr/>
          <p:nvPr/>
        </p:nvPicPr>
        <p:blipFill>
          <a:blip r:embed="rId1"/>
          <a:stretch/>
        </p:blipFill>
        <p:spPr>
          <a:xfrm>
            <a:off x="828720" y="1387800"/>
            <a:ext cx="5981760" cy="40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osu SIL"/>
              </a:rPr>
              <a:t>Keep tracking the number of the spanning cluster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uosu SIL"/>
            </a:endParaRPr>
          </a:p>
        </p:txBody>
      </p:sp>
      <p:pic>
        <p:nvPicPr>
          <p:cNvPr id="165" name="Picture 6" descr=""/>
          <p:cNvPicPr/>
          <p:nvPr/>
        </p:nvPicPr>
        <p:blipFill>
          <a:blip r:embed="rId1"/>
          <a:stretch/>
        </p:blipFill>
        <p:spPr>
          <a:xfrm>
            <a:off x="1463040" y="1737360"/>
            <a:ext cx="4240440" cy="443448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3315240" y="3097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51280" y="36608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3851280" y="42440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3302280" y="421128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2248200" y="3679200"/>
            <a:ext cx="535680" cy="55008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"/>
          <p:cNvSpPr/>
          <p:nvPr/>
        </p:nvSpPr>
        <p:spPr>
          <a:xfrm>
            <a:off x="4400640" y="36792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4918320" y="36655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9"/>
          <p:cNvSpPr/>
          <p:nvPr/>
        </p:nvSpPr>
        <p:spPr>
          <a:xfrm>
            <a:off x="2248200" y="31100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0"/>
          <p:cNvSpPr/>
          <p:nvPr/>
        </p:nvSpPr>
        <p:spPr>
          <a:xfrm>
            <a:off x="1685880" y="3660840"/>
            <a:ext cx="535680" cy="55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1"/>
          <p:cNvSpPr/>
          <p:nvPr/>
        </p:nvSpPr>
        <p:spPr>
          <a:xfrm>
            <a:off x="2779200" y="3097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2"/>
          <p:cNvSpPr/>
          <p:nvPr/>
        </p:nvSpPr>
        <p:spPr>
          <a:xfrm>
            <a:off x="3851280" y="312048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3"/>
          <p:cNvSpPr/>
          <p:nvPr/>
        </p:nvSpPr>
        <p:spPr>
          <a:xfrm>
            <a:off x="3846240" y="25473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4"/>
          <p:cNvSpPr/>
          <p:nvPr/>
        </p:nvSpPr>
        <p:spPr>
          <a:xfrm>
            <a:off x="4391280" y="42235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5"/>
          <p:cNvSpPr/>
          <p:nvPr/>
        </p:nvSpPr>
        <p:spPr>
          <a:xfrm>
            <a:off x="4382280" y="47685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6"/>
          <p:cNvSpPr/>
          <p:nvPr/>
        </p:nvSpPr>
        <p:spPr>
          <a:xfrm>
            <a:off x="2766240" y="4792680"/>
            <a:ext cx="535680" cy="55008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7"/>
          <p:cNvSpPr/>
          <p:nvPr/>
        </p:nvSpPr>
        <p:spPr>
          <a:xfrm>
            <a:off x="4382280" y="53211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8"/>
          <p:cNvSpPr/>
          <p:nvPr/>
        </p:nvSpPr>
        <p:spPr>
          <a:xfrm>
            <a:off x="4897440" y="47707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9"/>
          <p:cNvSpPr/>
          <p:nvPr/>
        </p:nvSpPr>
        <p:spPr>
          <a:xfrm>
            <a:off x="4901760" y="42321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0"/>
          <p:cNvSpPr/>
          <p:nvPr/>
        </p:nvSpPr>
        <p:spPr>
          <a:xfrm>
            <a:off x="1699200" y="3097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1"/>
          <p:cNvSpPr/>
          <p:nvPr/>
        </p:nvSpPr>
        <p:spPr>
          <a:xfrm>
            <a:off x="3855240" y="1999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2"/>
          <p:cNvSpPr/>
          <p:nvPr/>
        </p:nvSpPr>
        <p:spPr>
          <a:xfrm>
            <a:off x="2779200" y="5361840"/>
            <a:ext cx="535680" cy="55008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Picture 6" descr=""/>
          <p:cNvPicPr/>
          <p:nvPr/>
        </p:nvPicPr>
        <p:blipFill>
          <a:blip r:embed="rId2"/>
          <a:stretch/>
        </p:blipFill>
        <p:spPr>
          <a:xfrm>
            <a:off x="6492240" y="1737360"/>
            <a:ext cx="4240440" cy="4434480"/>
          </a:xfrm>
          <a:prstGeom prst="rect">
            <a:avLst/>
          </a:prstGeom>
          <a:ln>
            <a:noFill/>
          </a:ln>
        </p:spPr>
      </p:pic>
      <p:sp>
        <p:nvSpPr>
          <p:cNvPr id="188" name="CustomShape 23"/>
          <p:cNvSpPr/>
          <p:nvPr/>
        </p:nvSpPr>
        <p:spPr>
          <a:xfrm>
            <a:off x="8344440" y="3097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4"/>
          <p:cNvSpPr/>
          <p:nvPr/>
        </p:nvSpPr>
        <p:spPr>
          <a:xfrm>
            <a:off x="8880480" y="36608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5"/>
          <p:cNvSpPr/>
          <p:nvPr/>
        </p:nvSpPr>
        <p:spPr>
          <a:xfrm>
            <a:off x="8880480" y="42440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6"/>
          <p:cNvSpPr/>
          <p:nvPr/>
        </p:nvSpPr>
        <p:spPr>
          <a:xfrm>
            <a:off x="8331480" y="421128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7"/>
          <p:cNvSpPr/>
          <p:nvPr/>
        </p:nvSpPr>
        <p:spPr>
          <a:xfrm>
            <a:off x="7277400" y="3679200"/>
            <a:ext cx="535680" cy="55008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8"/>
          <p:cNvSpPr/>
          <p:nvPr/>
        </p:nvSpPr>
        <p:spPr>
          <a:xfrm>
            <a:off x="9429840" y="36792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9"/>
          <p:cNvSpPr/>
          <p:nvPr/>
        </p:nvSpPr>
        <p:spPr>
          <a:xfrm>
            <a:off x="9947520" y="36655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0"/>
          <p:cNvSpPr/>
          <p:nvPr/>
        </p:nvSpPr>
        <p:spPr>
          <a:xfrm>
            <a:off x="7277400" y="31100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1"/>
          <p:cNvSpPr/>
          <p:nvPr/>
        </p:nvSpPr>
        <p:spPr>
          <a:xfrm>
            <a:off x="6715080" y="36608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2"/>
          <p:cNvSpPr/>
          <p:nvPr/>
        </p:nvSpPr>
        <p:spPr>
          <a:xfrm>
            <a:off x="7808400" y="3097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3"/>
          <p:cNvSpPr/>
          <p:nvPr/>
        </p:nvSpPr>
        <p:spPr>
          <a:xfrm>
            <a:off x="8880480" y="312048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4"/>
          <p:cNvSpPr/>
          <p:nvPr/>
        </p:nvSpPr>
        <p:spPr>
          <a:xfrm>
            <a:off x="8875440" y="25473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5"/>
          <p:cNvSpPr/>
          <p:nvPr/>
        </p:nvSpPr>
        <p:spPr>
          <a:xfrm>
            <a:off x="9420480" y="42235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6"/>
          <p:cNvSpPr/>
          <p:nvPr/>
        </p:nvSpPr>
        <p:spPr>
          <a:xfrm>
            <a:off x="9411480" y="47685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7"/>
          <p:cNvSpPr/>
          <p:nvPr/>
        </p:nvSpPr>
        <p:spPr>
          <a:xfrm>
            <a:off x="7795440" y="479268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8"/>
          <p:cNvSpPr/>
          <p:nvPr/>
        </p:nvSpPr>
        <p:spPr>
          <a:xfrm>
            <a:off x="9411480" y="53211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9"/>
          <p:cNvSpPr/>
          <p:nvPr/>
        </p:nvSpPr>
        <p:spPr>
          <a:xfrm>
            <a:off x="9926640" y="47707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40"/>
          <p:cNvSpPr/>
          <p:nvPr/>
        </p:nvSpPr>
        <p:spPr>
          <a:xfrm>
            <a:off x="9930960" y="42321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1"/>
          <p:cNvSpPr/>
          <p:nvPr/>
        </p:nvSpPr>
        <p:spPr>
          <a:xfrm>
            <a:off x="6728400" y="3097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42"/>
          <p:cNvSpPr/>
          <p:nvPr/>
        </p:nvSpPr>
        <p:spPr>
          <a:xfrm>
            <a:off x="8884440" y="1999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43"/>
          <p:cNvSpPr/>
          <p:nvPr/>
        </p:nvSpPr>
        <p:spPr>
          <a:xfrm>
            <a:off x="7808400" y="53618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44"/>
          <p:cNvSpPr/>
          <p:nvPr/>
        </p:nvSpPr>
        <p:spPr>
          <a:xfrm>
            <a:off x="7813080" y="4229280"/>
            <a:ext cx="518400" cy="53208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TextShape 45"/>
          <p:cNvSpPr txBox="1"/>
          <p:nvPr/>
        </p:nvSpPr>
        <p:spPr>
          <a:xfrm>
            <a:off x="7955280" y="4389120"/>
            <a:ext cx="412200" cy="22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LibreOffice/5.2.3.3$Linux_X86_64 LibreOffice_project/20$Build-3</Application>
  <Words>70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2017-04-11T23:12:57Z</dcterms:created>
  <dc:creator>Xiaoqing Li</dc:creator>
  <dc:description/>
  <dc:language>en-US</dc:language>
  <cp:lastModifiedBy/>
  <dcterms:modified xsi:type="dcterms:W3CDTF">2017-04-12T15:59:35Z</dcterms:modified>
  <cp:revision>9</cp:revision>
  <dc:subject/>
  <dc:title>Percolation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