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578"/>
            <a:ext cx="9144000" cy="144789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Percolation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0784" y="4088025"/>
            <a:ext cx="281473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Xuejian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Xiaoqing Li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24" y="2124665"/>
            <a:ext cx="466384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87" y="792680"/>
            <a:ext cx="3239311" cy="3457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55" y="262313"/>
            <a:ext cx="4321037" cy="4518571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014433" y="2380547"/>
            <a:ext cx="1050587" cy="282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2146" y="4926562"/>
            <a:ext cx="8154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Begin with an empty lattice and initialize all sites to zero.</a:t>
            </a:r>
          </a:p>
          <a:p>
            <a:r>
              <a:rPr lang="en-US" altLang="zh-CN" dirty="0"/>
              <a:t>A way to deal with boundary condition: enlarge a N×N lattice to a (N+2)×(N+2) one</a:t>
            </a:r>
          </a:p>
          <a:p>
            <a:r>
              <a:rPr lang="en-US" altLang="zh-CN" dirty="0"/>
              <a:t>Thus, every site equally has 4 neighbors </a:t>
            </a:r>
          </a:p>
          <a:p>
            <a:r>
              <a:rPr lang="en-US" dirty="0"/>
              <a:t>Then we label the blue boxes with numbers 1 to 4N</a:t>
            </a:r>
          </a:p>
          <a:p>
            <a:r>
              <a:rPr lang="en-US" dirty="0"/>
              <a:t>Since the four orange boxes have nothing to do with the grid </a:t>
            </a:r>
            <a:r>
              <a:rPr lang="en-US" altLang="zh-CN" dirty="0"/>
              <a:t>which </a:t>
            </a:r>
            <a:r>
              <a:rPr lang="en-US" dirty="0"/>
              <a:t>we are interested, we just ignore them</a:t>
            </a:r>
          </a:p>
        </p:txBody>
      </p:sp>
    </p:spTree>
    <p:extLst>
      <p:ext uri="{BB962C8B-B14F-4D97-AF65-F5344CB8AC3E}">
        <p14:creationId xmlns:p14="http://schemas.microsoft.com/office/powerpoint/2010/main" val="27400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96739" y="253615"/>
            <a:ext cx="4240816" cy="4434683"/>
            <a:chOff x="1152277" y="1046717"/>
            <a:chExt cx="4240816" cy="44346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277" y="1046717"/>
              <a:ext cx="4240816" cy="4434683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2995308" y="2407296"/>
              <a:ext cx="1081517" cy="1673852"/>
              <a:chOff x="2995308" y="2407296"/>
              <a:chExt cx="1081517" cy="16738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04639" y="240729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40732" y="2970144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95308" y="3529982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40732" y="3530641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346213" y="244280"/>
            <a:ext cx="4240816" cy="4434683"/>
            <a:chOff x="6265795" y="1046717"/>
            <a:chExt cx="4240816" cy="443468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95" y="1046717"/>
              <a:ext cx="4240816" cy="443468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8105060" y="2407296"/>
              <a:ext cx="1085282" cy="1696831"/>
              <a:chOff x="8105060" y="2407296"/>
              <a:chExt cx="1085282" cy="169683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118156" y="240729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654249" y="2970143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54249" y="3553620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105060" y="3520650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449688" y="4777234"/>
            <a:ext cx="8724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and occupy a random site, labeling it with number 4N+1, since it is the first cluster. Select another site at random and check neighboring sites to see if any belong to a cluster.</a:t>
            </a:r>
          </a:p>
          <a:p>
            <a:r>
              <a:rPr lang="en-US" dirty="0"/>
              <a:t>If no, this new site is labeled with next cluster</a:t>
            </a:r>
          </a:p>
          <a:p>
            <a:r>
              <a:rPr lang="en-US" dirty="0"/>
              <a:t>If yes, we give this mark number to all the neighboring clusters to make them a new bigger cluster.</a:t>
            </a:r>
          </a:p>
        </p:txBody>
      </p:sp>
    </p:spTree>
    <p:extLst>
      <p:ext uri="{BB962C8B-B14F-4D97-AF65-F5344CB8AC3E}">
        <p14:creationId xmlns:p14="http://schemas.microsoft.com/office/powerpoint/2010/main" val="2290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451199" y="356248"/>
            <a:ext cx="4240816" cy="4434683"/>
            <a:chOff x="1451199" y="981400"/>
            <a:chExt cx="4240816" cy="4434683"/>
          </a:xfrm>
        </p:grpSpPr>
        <p:grpSp>
          <p:nvGrpSpPr>
            <p:cNvPr id="4" name="Group 3"/>
            <p:cNvGrpSpPr/>
            <p:nvPr/>
          </p:nvGrpSpPr>
          <p:grpSpPr>
            <a:xfrm>
              <a:off x="1451199" y="981400"/>
              <a:ext cx="4240816" cy="4434683"/>
              <a:chOff x="6265795" y="1046717"/>
              <a:chExt cx="4240816" cy="443468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795" y="1046717"/>
                <a:ext cx="4240816" cy="4434683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8105060" y="2407296"/>
                <a:ext cx="1085282" cy="1696831"/>
                <a:chOff x="8105060" y="2407296"/>
                <a:chExt cx="1085282" cy="169683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118156" y="2407296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21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654249" y="2970143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654249" y="355362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105060" y="352065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>
            <a:xfrm>
              <a:off x="2236497" y="2923489"/>
              <a:ext cx="536093" cy="5505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7313" y="346917"/>
            <a:ext cx="4240816" cy="4434683"/>
            <a:chOff x="1451199" y="981400"/>
            <a:chExt cx="4240816" cy="4434683"/>
          </a:xfrm>
        </p:grpSpPr>
        <p:grpSp>
          <p:nvGrpSpPr>
            <p:cNvPr id="20" name="Group 19"/>
            <p:cNvGrpSpPr/>
            <p:nvPr/>
          </p:nvGrpSpPr>
          <p:grpSpPr>
            <a:xfrm>
              <a:off x="1451199" y="981400"/>
              <a:ext cx="4240816" cy="4434683"/>
              <a:chOff x="6265795" y="1046717"/>
              <a:chExt cx="4240816" cy="443468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795" y="1046717"/>
                <a:ext cx="4240816" cy="4434683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8105060" y="2407296"/>
                <a:ext cx="1085282" cy="1696831"/>
                <a:chOff x="8105060" y="2407296"/>
                <a:chExt cx="1085282" cy="16968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118156" y="2407296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21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54249" y="2970143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654249" y="355362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105060" y="352065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</p:grpSp>
        </p:grpSp>
        <p:sp>
          <p:nvSpPr>
            <p:cNvPr id="21" name="Rectangle 20"/>
            <p:cNvSpPr/>
            <p:nvPr/>
          </p:nvSpPr>
          <p:spPr>
            <a:xfrm>
              <a:off x="2236497" y="292348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726518" y="2289006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2945" y="4762939"/>
            <a:ext cx="87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new occupied site touches the boundary, we just give its mark number to the blue neighboring site as well. Due to the enlarged lattice, every site in the grid is </a:t>
            </a:r>
            <a:r>
              <a:rPr lang="en-US" altLang="zh-CN" dirty="0"/>
              <a:t>equal.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50391" y="235758"/>
            <a:ext cx="4240816" cy="4434683"/>
            <a:chOff x="1522758" y="878763"/>
            <a:chExt cx="4240816" cy="4434683"/>
          </a:xfrm>
        </p:grpSpPr>
        <p:grpSp>
          <p:nvGrpSpPr>
            <p:cNvPr id="4" name="Group 3"/>
            <p:cNvGrpSpPr/>
            <p:nvPr/>
          </p:nvGrpSpPr>
          <p:grpSpPr>
            <a:xfrm>
              <a:off x="1522758" y="878763"/>
              <a:ext cx="4240816" cy="4434683"/>
              <a:chOff x="1451199" y="981400"/>
              <a:chExt cx="4240816" cy="443468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51199" y="981400"/>
                <a:ext cx="4240816" cy="4434683"/>
                <a:chOff x="6265795" y="1046717"/>
                <a:chExt cx="4240816" cy="443468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5795" y="1046717"/>
                  <a:ext cx="4240816" cy="4434683"/>
                </a:xfrm>
                <a:prstGeom prst="rect">
                  <a:avLst/>
                </a:prstGeom>
              </p:spPr>
            </p:pic>
            <p:grpSp>
              <p:nvGrpSpPr>
                <p:cNvPr id="8" name="Group 7"/>
                <p:cNvGrpSpPr/>
                <p:nvPr/>
              </p:nvGrpSpPr>
              <p:grpSpPr>
                <a:xfrm>
                  <a:off x="8105060" y="2407296"/>
                  <a:ext cx="1085282" cy="1696831"/>
                  <a:chOff x="8105060" y="2407296"/>
                  <a:chExt cx="1085282" cy="169683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8118156" y="2407296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8654249" y="2970143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8654249" y="3553620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8105060" y="3520650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236497" y="2923489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460401" y="2820850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8275" y="280716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08056" y="2251682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45771" y="280218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39026" y="2239342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11211" y="2261997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06089" y="1688835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292" y="336503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42182" y="3910205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25930" y="393420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42181" y="4462737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7441" y="3912230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61428" y="3373695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8867" y="2239341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15199" y="114148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39026" y="4503187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53990" y="-307912"/>
            <a:ext cx="5300732" cy="5423729"/>
            <a:chOff x="5953990" y="382555"/>
            <a:chExt cx="5300732" cy="5423729"/>
          </a:xfrm>
        </p:grpSpPr>
        <p:grpSp>
          <p:nvGrpSpPr>
            <p:cNvPr id="64" name="Group 63"/>
            <p:cNvGrpSpPr/>
            <p:nvPr/>
          </p:nvGrpSpPr>
          <p:grpSpPr>
            <a:xfrm>
              <a:off x="6489754" y="888094"/>
              <a:ext cx="4240816" cy="4434683"/>
              <a:chOff x="1522758" y="878763"/>
              <a:chExt cx="4240816" cy="443468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522758" y="878763"/>
                <a:ext cx="4240816" cy="4434683"/>
                <a:chOff x="1451199" y="981400"/>
                <a:chExt cx="4240816" cy="4434683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451199" y="981400"/>
                  <a:ext cx="4240816" cy="4434683"/>
                  <a:chOff x="6265795" y="1046717"/>
                  <a:chExt cx="4240816" cy="4434683"/>
                </a:xfrm>
              </p:grpSpPr>
              <p:pic>
                <p:nvPicPr>
                  <p:cNvPr id="84" name="Picture 8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65795" y="1046717"/>
                    <a:ext cx="4240816" cy="4434683"/>
                  </a:xfrm>
                  <a:prstGeom prst="rect">
                    <a:avLst/>
                  </a:prstGeom>
                </p:spPr>
              </p:pic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8105060" y="2407296"/>
                    <a:ext cx="1085282" cy="1696831"/>
                    <a:chOff x="8105060" y="2407296"/>
                    <a:chExt cx="1085282" cy="1696831"/>
                  </a:xfrm>
                </p:grpSpPr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8118156" y="2407296"/>
                      <a:ext cx="536093" cy="55050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8654249" y="2970143"/>
                      <a:ext cx="536093" cy="55050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8654249" y="3553620"/>
                      <a:ext cx="536093" cy="55050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8105060" y="3520650"/>
                      <a:ext cx="536093" cy="55050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p:txBody>
                </p:sp>
              </p:grpSp>
            </p:grpSp>
            <p:sp>
              <p:nvSpPr>
                <p:cNvPr id="83" name="Rectangle 82"/>
                <p:cNvSpPr/>
                <p:nvPr/>
              </p:nvSpPr>
              <p:spPr>
                <a:xfrm>
                  <a:off x="2236497" y="2923489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4460401" y="2820850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78275" y="280716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308056" y="2251682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45771" y="2802189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839026" y="2239342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11211" y="2261997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906089" y="1688835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451292" y="336503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442182" y="3910205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825930" y="393420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26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42181" y="4462737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57441" y="3912230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961428" y="3373695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58867" y="2239341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915199" y="1141489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839026" y="4503187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26</a:t>
                </a: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489754" y="382555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8546671" y="2614726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64187" y="4490673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4561550" y="2132048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Arrow: Right 94"/>
          <p:cNvSpPr/>
          <p:nvPr/>
        </p:nvSpPr>
        <p:spPr>
          <a:xfrm>
            <a:off x="5875648" y="2330707"/>
            <a:ext cx="1050587" cy="282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3404" y="4670441"/>
            <a:ext cx="8190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doing this, until the maximums of four blue lists are equal, which means a spanning cluster a</a:t>
            </a:r>
            <a:r>
              <a:rPr lang="en-US" altLang="zh-CN" dirty="0"/>
              <a:t>rises.</a:t>
            </a:r>
          </a:p>
          <a:p>
            <a:r>
              <a:rPr lang="en-US" altLang="zh-CN" dirty="0"/>
              <a:t>From the value of the spanning cluster, we can directly know how many sites (the Value-4N)are occupied.</a:t>
            </a:r>
          </a:p>
          <a:p>
            <a:r>
              <a:rPr lang="en-US" dirty="0"/>
              <a:t>Sweep the lattice we are interested (the small one), if its value equals to the value of the spanning cluster, we give 1 to it; if it is empty, we give -1 to it</a:t>
            </a:r>
            <a:r>
              <a:rPr lang="en-US"/>
              <a:t>; otherwise,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2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08" y="-23422"/>
            <a:ext cx="3794224" cy="3446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94" y="-27993"/>
            <a:ext cx="3731779" cy="3446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5" y="3386295"/>
            <a:ext cx="3794224" cy="3434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68" y="3386295"/>
            <a:ext cx="3540196" cy="35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8" y="1732206"/>
            <a:ext cx="3741730" cy="3630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00" y="1677692"/>
            <a:ext cx="3683363" cy="369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98" y="1732206"/>
            <a:ext cx="3595625" cy="36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3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8" y="1387962"/>
            <a:ext cx="5982218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345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Arial</vt:lpstr>
      <vt:lpstr>Arial Rounded MT Bold</vt:lpstr>
      <vt:lpstr>Calibri</vt:lpstr>
      <vt:lpstr>Calibri Light</vt:lpstr>
      <vt:lpstr>Times New Roman</vt:lpstr>
      <vt:lpstr>Office Theme</vt:lpstr>
      <vt:lpstr>Percolation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Percolation</dc:title>
  <dc:creator>Xiaoqing Li</dc:creator>
  <cp:lastModifiedBy>Xiaoqing Li</cp:lastModifiedBy>
  <cp:revision>12</cp:revision>
  <dcterms:created xsi:type="dcterms:W3CDTF">2017-04-11T23:12:57Z</dcterms:created>
  <dcterms:modified xsi:type="dcterms:W3CDTF">2017-04-12T21:48:56Z</dcterms:modified>
</cp:coreProperties>
</file>