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0" autoAdjust="0"/>
  </p:normalViewPr>
  <p:slideViewPr>
    <p:cSldViewPr snapToGrid="0">
      <p:cViewPr varScale="1">
        <p:scale>
          <a:sx n="67" d="100"/>
          <a:sy n="67" d="100"/>
        </p:scale>
        <p:origin x="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C9A4-9976-4C8B-8B21-4D5413948D5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F5E08-6E78-4D88-A15E-474DD860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6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Begin with an empty lattice and initialize all sites to zero.</a:t>
            </a:r>
          </a:p>
          <a:p>
            <a:r>
              <a:rPr lang="en-US" altLang="zh-CN" dirty="0" smtClean="0"/>
              <a:t>A way to deal with boundary condition: enlarge a N×N lattice to a (N+2)×(N+2) one</a:t>
            </a:r>
          </a:p>
          <a:p>
            <a:r>
              <a:rPr lang="en-US" altLang="zh-CN" dirty="0" smtClean="0"/>
              <a:t>Thus, every site equally has 4 neighbors </a:t>
            </a:r>
          </a:p>
          <a:p>
            <a:r>
              <a:rPr lang="en-US" altLang="zh-CN" dirty="0" smtClean="0"/>
              <a:t>Then we label the blue boxes with numbers 1 to 4N</a:t>
            </a:r>
          </a:p>
          <a:p>
            <a:r>
              <a:rPr lang="en-US" altLang="zh-CN" dirty="0" smtClean="0"/>
              <a:t>Since the four orange boxes have nothing to do with the grid which we are interested, we just ignore them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5E08-6E78-4D88-A15E-474DD860AC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and occupy a random site, labeling it with number 4N+1, since it is the first cluster. Select another site at random and check neighboring sites to see if any belong to a cluster.</a:t>
            </a:r>
          </a:p>
          <a:p>
            <a:r>
              <a:rPr lang="en-US" altLang="zh-CN" dirty="0" smtClean="0"/>
              <a:t>If no, this new site is labeled with next cluster</a:t>
            </a:r>
          </a:p>
          <a:p>
            <a:r>
              <a:rPr lang="en-US" altLang="zh-CN" dirty="0" smtClean="0"/>
              <a:t>If yes, we give this mark number to all the neighboring clusters to make them a new bigger cluster.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5E08-6E78-4D88-A15E-474DD860AC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3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Keep doing this, until the maximums of four blue lists are equal, which means a spanning cluster arises.</a:t>
            </a:r>
          </a:p>
          <a:p>
            <a:r>
              <a:rPr lang="en-US" altLang="zh-CN" dirty="0" smtClean="0"/>
              <a:t>From the value of the spanning cluster, we can directly know how many sites (the Value-4N)are occupied.</a:t>
            </a:r>
          </a:p>
          <a:p>
            <a:r>
              <a:rPr lang="en-US" altLang="zh-CN" dirty="0" smtClean="0"/>
              <a:t>Sweep the lattice we are interested (the small one), if its value equals to the value of the spanning cluster, we give 1 to it; if it is empty, we give -1 to it; otherwise, 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EF5E08-6E78-4D88-A15E-474DD860AC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3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6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4898-77F8-4562-B32D-D7EBCF7D983B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D480-5438-474E-B13D-5F20CB0C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578"/>
            <a:ext cx="9144000" cy="144789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Percolation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3265" y="4048110"/>
            <a:ext cx="281473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Xuejian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Xiaoqing Li</a:t>
            </a: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93" y="1883391"/>
            <a:ext cx="4725111" cy="47711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17772" y="1801657"/>
            <a:ext cx="1815152" cy="286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17" y="1434125"/>
            <a:ext cx="3239311" cy="3457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84" y="1044808"/>
            <a:ext cx="4321037" cy="4518571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5137263" y="3021992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5984" y="5237663"/>
            <a:ext cx="1267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N×N lattice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59264" y="5378713"/>
            <a:ext cx="2014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(N+2)×(N+2) </a:t>
            </a:r>
            <a:r>
              <a:rPr lang="en-US" altLang="zh-CN" dirty="0"/>
              <a:t>lattice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0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22" y="1199623"/>
            <a:ext cx="4240816" cy="44346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9684" y="255893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5777" y="3123050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80353" y="368288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25777" y="368354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32325" y="315601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96232" y="368720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5" name="Rectangle 20"/>
          <p:cNvSpPr/>
          <p:nvPr/>
        </p:nvSpPr>
        <p:spPr>
          <a:xfrm>
            <a:off x="5222707" y="313670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0" name="Rectangle 20"/>
          <p:cNvSpPr/>
          <p:nvPr/>
        </p:nvSpPr>
        <p:spPr>
          <a:xfrm>
            <a:off x="5241423" y="3698854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1" name="Rectangle 20"/>
          <p:cNvSpPr/>
          <p:nvPr/>
        </p:nvSpPr>
        <p:spPr>
          <a:xfrm>
            <a:off x="5230646" y="313238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2" name="Rectangle 20"/>
          <p:cNvSpPr/>
          <p:nvPr/>
        </p:nvSpPr>
        <p:spPr>
          <a:xfrm>
            <a:off x="5796231" y="367935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3" name="Rectangle 20"/>
          <p:cNvSpPr/>
          <p:nvPr/>
        </p:nvSpPr>
        <p:spPr>
          <a:xfrm>
            <a:off x="6313609" y="368140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4" name="Rectangle 20"/>
          <p:cNvSpPr/>
          <p:nvPr/>
        </p:nvSpPr>
        <p:spPr>
          <a:xfrm>
            <a:off x="6318676" y="3156019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5" name="Rectangle 20"/>
          <p:cNvSpPr/>
          <p:nvPr/>
        </p:nvSpPr>
        <p:spPr>
          <a:xfrm>
            <a:off x="4706693" y="255893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6" name="Rectangle 20"/>
          <p:cNvSpPr/>
          <p:nvPr/>
        </p:nvSpPr>
        <p:spPr>
          <a:xfrm>
            <a:off x="4173874" y="2560350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9" grpId="0" animBg="1"/>
      <p:bldP spid="21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82152" y="1081919"/>
            <a:ext cx="4240816" cy="4434683"/>
            <a:chOff x="1451199" y="981400"/>
            <a:chExt cx="4240816" cy="4434683"/>
          </a:xfrm>
        </p:grpSpPr>
        <p:grpSp>
          <p:nvGrpSpPr>
            <p:cNvPr id="5" name="Group 4"/>
            <p:cNvGrpSpPr/>
            <p:nvPr/>
          </p:nvGrpSpPr>
          <p:grpSpPr>
            <a:xfrm>
              <a:off x="1451199" y="981400"/>
              <a:ext cx="4240816" cy="4434683"/>
              <a:chOff x="6265795" y="1046717"/>
              <a:chExt cx="4240816" cy="443468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795" y="1046717"/>
                <a:ext cx="4240816" cy="4434683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8105060" y="2407296"/>
                <a:ext cx="1085282" cy="1683183"/>
                <a:chOff x="8105060" y="2407296"/>
                <a:chExt cx="1085282" cy="168318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8118156" y="2407296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654249" y="2970143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654249" y="3539972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8105060" y="3520650"/>
                  <a:ext cx="536093" cy="5505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33</a:t>
                  </a:r>
                </a:p>
              </p:txBody>
            </p:sp>
          </p:grpSp>
        </p:grpSp>
        <p:sp>
          <p:nvSpPr>
            <p:cNvPr id="6" name="Rectangle 5"/>
            <p:cNvSpPr/>
            <p:nvPr/>
          </p:nvSpPr>
          <p:spPr>
            <a:xfrm>
              <a:off x="2210468" y="290807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419795" y="301035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7669" y="301032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7450" y="245483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8813" y="3005345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98420" y="2442498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0605" y="2451505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65483" y="189199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0686" y="356819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01576" y="411336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3160" y="4149970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1575" y="4665893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16835" y="4115386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0822" y="3576851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18261" y="244249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593" y="1344645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64889" y="4676534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1" name="Rectangle 5"/>
          <p:cNvSpPr/>
          <p:nvPr/>
        </p:nvSpPr>
        <p:spPr>
          <a:xfrm>
            <a:off x="2801836" y="3000184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62" name="Rectangle 5"/>
          <p:cNvSpPr/>
          <p:nvPr/>
        </p:nvSpPr>
        <p:spPr>
          <a:xfrm>
            <a:off x="2800982" y="3559077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96" name="Rectangle 27"/>
          <p:cNvSpPr/>
          <p:nvPr/>
        </p:nvSpPr>
        <p:spPr>
          <a:xfrm>
            <a:off x="1735181" y="4147582"/>
            <a:ext cx="536093" cy="550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054307" y="563572"/>
            <a:ext cx="5301937" cy="5423729"/>
            <a:chOff x="5953990" y="-307912"/>
            <a:chExt cx="5301937" cy="5423729"/>
          </a:xfrm>
        </p:grpSpPr>
        <p:grpSp>
          <p:nvGrpSpPr>
            <p:cNvPr id="65" name="Group 64"/>
            <p:cNvGrpSpPr/>
            <p:nvPr/>
          </p:nvGrpSpPr>
          <p:grpSpPr>
            <a:xfrm>
              <a:off x="6489754" y="197627"/>
              <a:ext cx="4240816" cy="4434683"/>
              <a:chOff x="1451199" y="981400"/>
              <a:chExt cx="4240816" cy="443468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451199" y="981400"/>
                <a:ext cx="4240816" cy="4434683"/>
                <a:chOff x="6265795" y="1046717"/>
                <a:chExt cx="4240816" cy="4434683"/>
              </a:xfrm>
            </p:grpSpPr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65795" y="1046717"/>
                  <a:ext cx="4240816" cy="4434683"/>
                </a:xfrm>
                <a:prstGeom prst="rect">
                  <a:avLst/>
                </a:prstGeom>
              </p:spPr>
            </p:pic>
            <p:grpSp>
              <p:nvGrpSpPr>
                <p:cNvPr id="85" name="Group 84"/>
                <p:cNvGrpSpPr/>
                <p:nvPr/>
              </p:nvGrpSpPr>
              <p:grpSpPr>
                <a:xfrm>
                  <a:off x="8105060" y="2407296"/>
                  <a:ext cx="1085282" cy="1677509"/>
                  <a:chOff x="8105060" y="2407296"/>
                  <a:chExt cx="1085282" cy="1677509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8118156" y="2407296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8640601" y="2970143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8654249" y="3526324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8105060" y="3534298"/>
                    <a:ext cx="536093" cy="55050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33</a:t>
                    </a:r>
                  </a:p>
                </p:txBody>
              </p: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2236497" y="2909841"/>
                <a:ext cx="536093" cy="5505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33</a:t>
                </a: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9427397" y="2139714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945271" y="212603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75052" y="157054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12767" y="2121053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806022" y="1558206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878207" y="1567213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873085" y="100769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418288" y="2683900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409178" y="322906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73589" y="3238979"/>
              <a:ext cx="536093" cy="5505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409177" y="3781601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924437" y="3231094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28424" y="2692559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725863" y="1558205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882195" y="460353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06022" y="3822051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26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89754" y="-307912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5400000">
              <a:off x="8547876" y="1924259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164187" y="3800206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4561550" y="1441581"/>
              <a:ext cx="4100491" cy="1315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5"/>
            <p:cNvSpPr/>
            <p:nvPr/>
          </p:nvSpPr>
          <p:spPr>
            <a:xfrm>
              <a:off x="7814276" y="2128828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98" name="Rectangle 5"/>
            <p:cNvSpPr/>
            <p:nvPr/>
          </p:nvSpPr>
          <p:spPr>
            <a:xfrm>
              <a:off x="7786102" y="2676132"/>
              <a:ext cx="536093" cy="5505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33</a:t>
              </a:r>
            </a:p>
          </p:txBody>
        </p:sp>
      </p:grpSp>
      <p:sp>
        <p:nvSpPr>
          <p:cNvPr id="95" name="Arrow: Right 94"/>
          <p:cNvSpPr/>
          <p:nvPr/>
        </p:nvSpPr>
        <p:spPr>
          <a:xfrm>
            <a:off x="5807409" y="3176868"/>
            <a:ext cx="1050587" cy="282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153233" y="5031588"/>
                <a:ext cx="3211762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𝑜𝑐𝑐𝑢𝑝𝑖𝑒𝑑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𝑠𝑖𝑡𝑒𝑠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𝑠𝑖𝑡𝑒𝑠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33" y="5031588"/>
                <a:ext cx="3211762" cy="667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8" y="-23422"/>
            <a:ext cx="3794224" cy="3446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94" y="-27993"/>
            <a:ext cx="3731779" cy="344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5" y="3386295"/>
            <a:ext cx="3794224" cy="3434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68" y="3386295"/>
            <a:ext cx="3540196" cy="35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8" y="1732206"/>
            <a:ext cx="3741730" cy="3630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800" y="1677692"/>
            <a:ext cx="3683363" cy="369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98" y="1732206"/>
            <a:ext cx="3595625" cy="36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3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05" y="192502"/>
            <a:ext cx="8380329" cy="56367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 flipH="1">
                <a:off x="1257301" y="5829208"/>
                <a:ext cx="2486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(0)≈0.602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57301" y="5829208"/>
                <a:ext cx="248602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309</Words>
  <Application>Microsoft Office PowerPoint</Application>
  <PresentationFormat>宽屏</PresentationFormat>
  <Paragraphs>84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宋体</vt:lpstr>
      <vt:lpstr>Arial</vt:lpstr>
      <vt:lpstr>Arial Rounded MT Bold</vt:lpstr>
      <vt:lpstr>Calibri</vt:lpstr>
      <vt:lpstr>Calibri Light</vt:lpstr>
      <vt:lpstr>Cambria Math</vt:lpstr>
      <vt:lpstr>Times New Roman</vt:lpstr>
      <vt:lpstr>Office Theme</vt:lpstr>
      <vt:lpstr>Percolation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Percolation</dc:title>
  <dc:creator>Xiaoqing Li</dc:creator>
  <cp:lastModifiedBy>马雪健</cp:lastModifiedBy>
  <cp:revision>42</cp:revision>
  <dcterms:created xsi:type="dcterms:W3CDTF">2017-04-11T23:12:57Z</dcterms:created>
  <dcterms:modified xsi:type="dcterms:W3CDTF">2017-04-13T02:44:24Z</dcterms:modified>
</cp:coreProperties>
</file>