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4898-77F8-4562-B32D-D7EBCF7D983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578"/>
            <a:ext cx="9144000" cy="144789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Percolation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0784" y="4088025"/>
            <a:ext cx="28147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Xiaoqing Li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24" y="2124665"/>
            <a:ext cx="4663844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87" y="1735072"/>
            <a:ext cx="3239311" cy="3457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55" y="1204705"/>
            <a:ext cx="4321037" cy="4518571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000017" y="3289932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96739" y="1046717"/>
            <a:ext cx="4240816" cy="4434683"/>
            <a:chOff x="1152277" y="1046717"/>
            <a:chExt cx="4240816" cy="44346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277" y="1046717"/>
              <a:ext cx="4240816" cy="443468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2995308" y="2407296"/>
              <a:ext cx="1081517" cy="1673852"/>
              <a:chOff x="2995308" y="2407296"/>
              <a:chExt cx="1081517" cy="167385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004639" y="240729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540732" y="2970144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5308" y="352998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40732" y="35306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346213" y="1046717"/>
            <a:ext cx="4240816" cy="4434683"/>
            <a:chOff x="6265795" y="1046717"/>
            <a:chExt cx="4240816" cy="443468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795" y="1046717"/>
              <a:ext cx="4240816" cy="443468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8105060" y="2407296"/>
              <a:ext cx="1085282" cy="1696831"/>
              <a:chOff x="8105060" y="2407296"/>
              <a:chExt cx="1085282" cy="16968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118156" y="240729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21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654249" y="2970143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654249" y="355362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105060" y="352065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451199" y="981400"/>
            <a:ext cx="4240816" cy="4434683"/>
            <a:chOff x="1451199" y="981400"/>
            <a:chExt cx="4240816" cy="4434683"/>
          </a:xfrm>
        </p:grpSpPr>
        <p:grpSp>
          <p:nvGrpSpPr>
            <p:cNvPr id="4" name="Group 3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8105060" y="2407296"/>
                <a:ext cx="1085282" cy="1696831"/>
                <a:chOff x="8105060" y="2407296"/>
                <a:chExt cx="1085282" cy="169683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21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654249" y="355362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>
            <a:xfrm>
              <a:off x="2236497" y="2923489"/>
              <a:ext cx="536093" cy="5505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7313" y="981400"/>
            <a:ext cx="4240816" cy="4434683"/>
            <a:chOff x="1451199" y="981400"/>
            <a:chExt cx="4240816" cy="4434683"/>
          </a:xfrm>
        </p:grpSpPr>
        <p:grpSp>
          <p:nvGrpSpPr>
            <p:cNvPr id="20" name="Group 19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8105060" y="2407296"/>
                <a:ext cx="1085282" cy="1696831"/>
                <a:chOff x="8105060" y="2407296"/>
                <a:chExt cx="1085282" cy="16968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21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654249" y="355362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24</a:t>
                  </a:r>
                </a:p>
              </p:txBody>
            </p:sp>
          </p:grpSp>
        </p:grpSp>
        <p:sp>
          <p:nvSpPr>
            <p:cNvPr id="21" name="Rectangle 20"/>
            <p:cNvSpPr/>
            <p:nvPr/>
          </p:nvSpPr>
          <p:spPr>
            <a:xfrm>
              <a:off x="2236497" y="29234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703019" y="2914156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405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50391" y="1056851"/>
            <a:ext cx="4240816" cy="4434683"/>
            <a:chOff x="1522758" y="878763"/>
            <a:chExt cx="4240816" cy="4434683"/>
          </a:xfrm>
        </p:grpSpPr>
        <p:grpSp>
          <p:nvGrpSpPr>
            <p:cNvPr id="4" name="Group 3"/>
            <p:cNvGrpSpPr/>
            <p:nvPr/>
          </p:nvGrpSpPr>
          <p:grpSpPr>
            <a:xfrm>
              <a:off x="1522758" y="878763"/>
              <a:ext cx="4240816" cy="4434683"/>
              <a:chOff x="1451199" y="981400"/>
              <a:chExt cx="4240816" cy="443468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51199" y="981400"/>
                <a:ext cx="4240816" cy="4434683"/>
                <a:chOff x="6265795" y="1046717"/>
                <a:chExt cx="4240816" cy="443468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5795" y="1046717"/>
                  <a:ext cx="4240816" cy="4434683"/>
                </a:xfrm>
                <a:prstGeom prst="rect">
                  <a:avLst/>
                </a:prstGeom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8105060" y="2407296"/>
                  <a:ext cx="1085282" cy="1696831"/>
                  <a:chOff x="8105060" y="2407296"/>
                  <a:chExt cx="1085282" cy="169683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8118156" y="2407296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8654249" y="2970143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8654249" y="3553620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8105060" y="3520650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236497" y="29234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460401" y="282085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8275" y="280716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8056" y="225168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45771" y="28021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39026" y="223934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1211" y="226199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06089" y="168883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292" y="336503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42182" y="391020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25930" y="393420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42181" y="446273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7441" y="391223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61428" y="337369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8867" y="223934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15199" y="114148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39026" y="4503187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953990" y="597157"/>
            <a:ext cx="5300732" cy="5423729"/>
            <a:chOff x="5953990" y="382555"/>
            <a:chExt cx="5300732" cy="5423729"/>
          </a:xfrm>
        </p:grpSpPr>
        <p:grpSp>
          <p:nvGrpSpPr>
            <p:cNvPr id="64" name="Group 63"/>
            <p:cNvGrpSpPr/>
            <p:nvPr/>
          </p:nvGrpSpPr>
          <p:grpSpPr>
            <a:xfrm>
              <a:off x="6489754" y="888094"/>
              <a:ext cx="4240816" cy="4434683"/>
              <a:chOff x="1522758" y="878763"/>
              <a:chExt cx="4240816" cy="443468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522758" y="878763"/>
                <a:ext cx="4240816" cy="4434683"/>
                <a:chOff x="1451199" y="981400"/>
                <a:chExt cx="4240816" cy="4434683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1451199" y="981400"/>
                  <a:ext cx="4240816" cy="4434683"/>
                  <a:chOff x="6265795" y="1046717"/>
                  <a:chExt cx="4240816" cy="4434683"/>
                </a:xfrm>
              </p:grpSpPr>
              <p:pic>
                <p:nvPicPr>
                  <p:cNvPr id="84" name="Picture 8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65795" y="1046717"/>
                    <a:ext cx="4240816" cy="4434683"/>
                  </a:xfrm>
                  <a:prstGeom prst="rect">
                    <a:avLst/>
                  </a:prstGeom>
                </p:spPr>
              </p:pic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8105060" y="2407296"/>
                    <a:ext cx="1085282" cy="1696831"/>
                    <a:chOff x="8105060" y="2407296"/>
                    <a:chExt cx="1085282" cy="1696831"/>
                  </a:xfrm>
                </p:grpSpPr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8118156" y="2407296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8654249" y="2970143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8654249" y="3553620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105060" y="3520650"/>
                      <a:ext cx="536093" cy="55050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p:txBody>
                </p:sp>
              </p:grpSp>
            </p:grpSp>
            <p:sp>
              <p:nvSpPr>
                <p:cNvPr id="83" name="Rectangle 82"/>
                <p:cNvSpPr/>
                <p:nvPr/>
              </p:nvSpPr>
              <p:spPr>
                <a:xfrm>
                  <a:off x="2236497" y="2923489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4460401" y="282085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978275" y="280716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308056" y="225168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745771" y="28021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39026" y="2239342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11211" y="226199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906089" y="168883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451292" y="336503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442182" y="391020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25930" y="3934206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26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42181" y="446273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57441" y="3912230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961428" y="3373695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58867" y="22393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915199" y="1141489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839026" y="4503187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26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489754" y="382555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8546671" y="2614726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64187" y="4490673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4561550" y="2132048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Arrow: Right 94"/>
          <p:cNvSpPr/>
          <p:nvPr/>
        </p:nvSpPr>
        <p:spPr>
          <a:xfrm>
            <a:off x="5875648" y="3114479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2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8" y="-23422"/>
            <a:ext cx="3794224" cy="344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4" y="-27993"/>
            <a:ext cx="3731779" cy="34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3386295"/>
            <a:ext cx="3794224" cy="3434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68" y="3386295"/>
            <a:ext cx="3540196" cy="35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8" y="1732206"/>
            <a:ext cx="3741730" cy="3630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00" y="1677692"/>
            <a:ext cx="3683363" cy="369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98" y="1732206"/>
            <a:ext cx="3595625" cy="36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8" y="1387962"/>
            <a:ext cx="5982218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Office Theme</vt:lpstr>
      <vt:lpstr>Percolation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Percolation</dc:title>
  <dc:creator>Xiaoqing Li</dc:creator>
  <cp:lastModifiedBy>Xiaoqing Li</cp:lastModifiedBy>
  <cp:revision>8</cp:revision>
  <dcterms:created xsi:type="dcterms:W3CDTF">2017-04-11T23:12:57Z</dcterms:created>
  <dcterms:modified xsi:type="dcterms:W3CDTF">2017-04-12T00:50:05Z</dcterms:modified>
</cp:coreProperties>
</file>