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0" autoAdjust="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C9A4-9976-4C8B-8B21-4D5413948D55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F5E08-6E78-4D88-A15E-474DD860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6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Begin with an empty lattice and initialize all sites to zero.</a:t>
            </a:r>
          </a:p>
          <a:p>
            <a:r>
              <a:rPr lang="en-US" altLang="zh-CN" dirty="0"/>
              <a:t>A way to deal with boundary condition: enlarge a N×N lattice to a (N+2)×(N+2) one</a:t>
            </a:r>
          </a:p>
          <a:p>
            <a:r>
              <a:rPr lang="en-US" altLang="zh-CN" dirty="0"/>
              <a:t>Thus, every site equally has 4 neighbors </a:t>
            </a:r>
          </a:p>
          <a:p>
            <a:r>
              <a:rPr lang="en-US" altLang="zh-CN" dirty="0"/>
              <a:t>Then we label the blue boxes with numbers 1 to 4N</a:t>
            </a:r>
          </a:p>
          <a:p>
            <a:r>
              <a:rPr lang="en-US" altLang="zh-CN" dirty="0"/>
              <a:t>Since the four orange boxes have nothing to do with the grid which we are interested, we just ignore them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and occupy a random site, labeling it with number 4N+1, since it is the first cluster. Select another site at random and check neighboring sites to see if any belong to a cluster.</a:t>
            </a:r>
          </a:p>
          <a:p>
            <a:r>
              <a:rPr lang="en-US" altLang="zh-CN" dirty="0"/>
              <a:t>If no, this new site is labeled with next cluster</a:t>
            </a:r>
          </a:p>
          <a:p>
            <a:r>
              <a:rPr lang="en-US" altLang="zh-CN" dirty="0"/>
              <a:t>If yes, we give this mark number to all the neighboring clusters to make them a new bigger cluster.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3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Keep doing this, until the maximums of four blue lists are equal, which means a spanning cluster arises.</a:t>
            </a:r>
          </a:p>
          <a:p>
            <a:r>
              <a:rPr lang="en-US" altLang="zh-CN" dirty="0"/>
              <a:t>From the value of the spanning cluster, we can directly know how many sites (the Value-4N)are occupied.</a:t>
            </a:r>
          </a:p>
          <a:p>
            <a:r>
              <a:rPr lang="en-US" altLang="zh-CN" dirty="0"/>
              <a:t>Sweep the lattice we are interested (the small one), if its value equals to the value of the spanning cluster, we give 1 to it; if it is empty, we give -1 to it; otherwise, 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3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1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4898-77F8-4562-B32D-D7EBCF7D983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578"/>
            <a:ext cx="9144000" cy="144789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Percolation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3265" y="4048110"/>
            <a:ext cx="28147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Xiaoqing Li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93" y="1883391"/>
            <a:ext cx="4725111" cy="47711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17772" y="1801657"/>
            <a:ext cx="1815152" cy="286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17" y="1434125"/>
            <a:ext cx="3239311" cy="3457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84" y="1044808"/>
            <a:ext cx="4321037" cy="4518571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137263" y="3021992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5984" y="5237663"/>
            <a:ext cx="1267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N×N lattice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59264" y="5378713"/>
            <a:ext cx="2014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(N+2)×(N+2) lattice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22" y="1199623"/>
            <a:ext cx="4240816" cy="44346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9684" y="255893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5777" y="312305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80353" y="368288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5777" y="368354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32325" y="315601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6232" y="368720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5" name="Rectangle 20"/>
          <p:cNvSpPr/>
          <p:nvPr/>
        </p:nvSpPr>
        <p:spPr>
          <a:xfrm>
            <a:off x="5222707" y="313670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0" name="Rectangle 20"/>
          <p:cNvSpPr/>
          <p:nvPr/>
        </p:nvSpPr>
        <p:spPr>
          <a:xfrm>
            <a:off x="5241423" y="369885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31" name="Rectangle 20"/>
          <p:cNvSpPr/>
          <p:nvPr/>
        </p:nvSpPr>
        <p:spPr>
          <a:xfrm>
            <a:off x="5230646" y="313238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32" name="Rectangle 20"/>
          <p:cNvSpPr/>
          <p:nvPr/>
        </p:nvSpPr>
        <p:spPr>
          <a:xfrm>
            <a:off x="5796231" y="367935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33" name="Rectangle 20"/>
          <p:cNvSpPr/>
          <p:nvPr/>
        </p:nvSpPr>
        <p:spPr>
          <a:xfrm>
            <a:off x="6313609" y="368140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34" name="Rectangle 20"/>
          <p:cNvSpPr/>
          <p:nvPr/>
        </p:nvSpPr>
        <p:spPr>
          <a:xfrm>
            <a:off x="6318676" y="315601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35" name="Rectangle 20"/>
          <p:cNvSpPr/>
          <p:nvPr/>
        </p:nvSpPr>
        <p:spPr>
          <a:xfrm>
            <a:off x="4706693" y="255893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36" name="Rectangle 20"/>
          <p:cNvSpPr/>
          <p:nvPr/>
        </p:nvSpPr>
        <p:spPr>
          <a:xfrm>
            <a:off x="4173874" y="256035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90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9" grpId="0" animBg="1"/>
      <p:bldP spid="21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2152" y="1081919"/>
            <a:ext cx="4240816" cy="4434683"/>
            <a:chOff x="1451199" y="981400"/>
            <a:chExt cx="4240816" cy="4434683"/>
          </a:xfrm>
        </p:grpSpPr>
        <p:grpSp>
          <p:nvGrpSpPr>
            <p:cNvPr id="5" name="Group 4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8105060" y="2407296"/>
                <a:ext cx="1085282" cy="1683183"/>
                <a:chOff x="8105060" y="2407296"/>
                <a:chExt cx="1085282" cy="168318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654249" y="3539972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2210468" y="290807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19795" y="301035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7669" y="301032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7450" y="245483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8813" y="300534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8420" y="244249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0605" y="245150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5483" y="189199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0686" y="356819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01576" y="411336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3160" y="414997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1575" y="4665893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16835" y="4115386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0822" y="357685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8261" y="244249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593" y="134464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64889" y="467653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61" name="Rectangle 5"/>
          <p:cNvSpPr/>
          <p:nvPr/>
        </p:nvSpPr>
        <p:spPr>
          <a:xfrm>
            <a:off x="2801836" y="300018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62" name="Rectangle 5"/>
          <p:cNvSpPr/>
          <p:nvPr/>
        </p:nvSpPr>
        <p:spPr>
          <a:xfrm>
            <a:off x="2800982" y="355907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96" name="Rectangle 27"/>
          <p:cNvSpPr/>
          <p:nvPr/>
        </p:nvSpPr>
        <p:spPr>
          <a:xfrm>
            <a:off x="1735181" y="414758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054307" y="563572"/>
            <a:ext cx="5301937" cy="5423729"/>
            <a:chOff x="5953990" y="-307912"/>
            <a:chExt cx="5301937" cy="5423729"/>
          </a:xfrm>
        </p:grpSpPr>
        <p:grpSp>
          <p:nvGrpSpPr>
            <p:cNvPr id="65" name="Group 64"/>
            <p:cNvGrpSpPr/>
            <p:nvPr/>
          </p:nvGrpSpPr>
          <p:grpSpPr>
            <a:xfrm>
              <a:off x="6489754" y="197627"/>
              <a:ext cx="4240816" cy="4434683"/>
              <a:chOff x="1451199" y="981400"/>
              <a:chExt cx="4240816" cy="443468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451199" y="981400"/>
                <a:ext cx="4240816" cy="4434683"/>
                <a:chOff x="6265795" y="1046717"/>
                <a:chExt cx="4240816" cy="4434683"/>
              </a:xfrm>
            </p:grpSpPr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5795" y="1046717"/>
                  <a:ext cx="4240816" cy="4434683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8105060" y="2407296"/>
                  <a:ext cx="1085282" cy="1677509"/>
                  <a:chOff x="8105060" y="2407296"/>
                  <a:chExt cx="1085282" cy="1677509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8118156" y="2407296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640601" y="2970143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8654249" y="3526324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105060" y="3534298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2236497" y="29098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9427397" y="2139714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45271" y="212603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75052" y="157054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12767" y="212105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06022" y="155820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78207" y="156721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873085" y="100769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18288" y="268390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409178" y="322906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73589" y="3238979"/>
              <a:ext cx="536093" cy="5505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409177" y="378160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24437" y="3231094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28424" y="269255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25863" y="155820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882195" y="46035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06022" y="382205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89754" y="-307912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8547876" y="1924259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64187" y="3800206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4561550" y="1441581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"/>
            <p:cNvSpPr/>
            <p:nvPr/>
          </p:nvSpPr>
          <p:spPr>
            <a:xfrm>
              <a:off x="7814276" y="2128828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98" name="Rectangle 5"/>
            <p:cNvSpPr/>
            <p:nvPr/>
          </p:nvSpPr>
          <p:spPr>
            <a:xfrm>
              <a:off x="7786102" y="267613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sp>
        <p:nvSpPr>
          <p:cNvPr id="95" name="Arrow: Right 94"/>
          <p:cNvSpPr/>
          <p:nvPr/>
        </p:nvSpPr>
        <p:spPr>
          <a:xfrm>
            <a:off x="5807409" y="3176868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153233" y="5031588"/>
                <a:ext cx="3211762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𝑜𝑐𝑐𝑢𝑝𝑖𝑒𝑑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33" y="5031588"/>
                <a:ext cx="3211762" cy="667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8" y="-23422"/>
            <a:ext cx="3794224" cy="344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4" y="-27993"/>
            <a:ext cx="3731779" cy="34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3386295"/>
            <a:ext cx="3794224" cy="3434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68" y="3386295"/>
            <a:ext cx="3540196" cy="35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8" y="1732206"/>
            <a:ext cx="3741730" cy="3630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00" y="1677692"/>
            <a:ext cx="3683363" cy="369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98" y="1732206"/>
            <a:ext cx="3595625" cy="36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05" y="192502"/>
            <a:ext cx="8380329" cy="5636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 flipH="1">
                <a:off x="1257301" y="5829208"/>
                <a:ext cx="248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(0)≈0.602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7301" y="5829208"/>
                <a:ext cx="248602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3704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osu SIL"/>
              </a:rPr>
              <a:t>Keep tracking the number of the spanning cluster</a:t>
            </a:r>
          </a:p>
        </p:txBody>
      </p:sp>
      <p:pic>
        <p:nvPicPr>
          <p:cNvPr id="165" name="Picture 6"/>
          <p:cNvPicPr/>
          <p:nvPr/>
        </p:nvPicPr>
        <p:blipFill>
          <a:blip r:embed="rId2"/>
          <a:stretch/>
        </p:blipFill>
        <p:spPr>
          <a:xfrm>
            <a:off x="1463040" y="1737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331524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512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851280" y="4244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3302280" y="4211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248200" y="3679200"/>
            <a:ext cx="535680" cy="55008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4400640" y="3679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918320" y="3665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2248200" y="3110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1685880" y="3660840"/>
            <a:ext cx="535680" cy="55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>
            <a:off x="27792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851280" y="3120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3846240" y="25473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391280" y="4223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4382280" y="4768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2766240" y="4792680"/>
            <a:ext cx="535680" cy="5500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382280" y="5321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4897440" y="4770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4901760" y="4232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16992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1"/>
          <p:cNvSpPr/>
          <p:nvPr/>
        </p:nvSpPr>
        <p:spPr>
          <a:xfrm>
            <a:off x="3855240" y="1999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2"/>
          <p:cNvSpPr/>
          <p:nvPr/>
        </p:nvSpPr>
        <p:spPr>
          <a:xfrm>
            <a:off x="2779200" y="5361840"/>
            <a:ext cx="535680" cy="5500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6"/>
          <p:cNvPicPr/>
          <p:nvPr/>
        </p:nvPicPr>
        <p:blipFill>
          <a:blip r:embed="rId2"/>
          <a:stretch/>
        </p:blipFill>
        <p:spPr>
          <a:xfrm>
            <a:off x="6492240" y="1737360"/>
            <a:ext cx="4240440" cy="4434480"/>
          </a:xfrm>
          <a:prstGeom prst="rect">
            <a:avLst/>
          </a:prstGeom>
          <a:ln>
            <a:noFill/>
          </a:ln>
        </p:spPr>
      </p:pic>
      <p:sp>
        <p:nvSpPr>
          <p:cNvPr id="188" name="CustomShape 23"/>
          <p:cNvSpPr/>
          <p:nvPr/>
        </p:nvSpPr>
        <p:spPr>
          <a:xfrm>
            <a:off x="834444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4"/>
          <p:cNvSpPr/>
          <p:nvPr/>
        </p:nvSpPr>
        <p:spPr>
          <a:xfrm>
            <a:off x="88804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5"/>
          <p:cNvSpPr/>
          <p:nvPr/>
        </p:nvSpPr>
        <p:spPr>
          <a:xfrm>
            <a:off x="8880480" y="4244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6"/>
          <p:cNvSpPr/>
          <p:nvPr/>
        </p:nvSpPr>
        <p:spPr>
          <a:xfrm>
            <a:off x="8331480" y="42112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7277400" y="3679200"/>
            <a:ext cx="535680" cy="55008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8"/>
          <p:cNvSpPr/>
          <p:nvPr/>
        </p:nvSpPr>
        <p:spPr>
          <a:xfrm>
            <a:off x="9429840" y="36792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9"/>
          <p:cNvSpPr/>
          <p:nvPr/>
        </p:nvSpPr>
        <p:spPr>
          <a:xfrm>
            <a:off x="9947520" y="3665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0"/>
          <p:cNvSpPr/>
          <p:nvPr/>
        </p:nvSpPr>
        <p:spPr>
          <a:xfrm>
            <a:off x="7277400" y="31100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1"/>
          <p:cNvSpPr/>
          <p:nvPr/>
        </p:nvSpPr>
        <p:spPr>
          <a:xfrm>
            <a:off x="6715080" y="3660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2"/>
          <p:cNvSpPr/>
          <p:nvPr/>
        </p:nvSpPr>
        <p:spPr>
          <a:xfrm>
            <a:off x="78084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3"/>
          <p:cNvSpPr/>
          <p:nvPr/>
        </p:nvSpPr>
        <p:spPr>
          <a:xfrm>
            <a:off x="8880480" y="31204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4"/>
          <p:cNvSpPr/>
          <p:nvPr/>
        </p:nvSpPr>
        <p:spPr>
          <a:xfrm>
            <a:off x="8875440" y="25473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5"/>
          <p:cNvSpPr/>
          <p:nvPr/>
        </p:nvSpPr>
        <p:spPr>
          <a:xfrm>
            <a:off x="9420480" y="42235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6"/>
          <p:cNvSpPr/>
          <p:nvPr/>
        </p:nvSpPr>
        <p:spPr>
          <a:xfrm>
            <a:off x="9411480" y="47685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7"/>
          <p:cNvSpPr/>
          <p:nvPr/>
        </p:nvSpPr>
        <p:spPr>
          <a:xfrm>
            <a:off x="7795440" y="479268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8"/>
          <p:cNvSpPr/>
          <p:nvPr/>
        </p:nvSpPr>
        <p:spPr>
          <a:xfrm>
            <a:off x="9411480" y="5321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9"/>
          <p:cNvSpPr/>
          <p:nvPr/>
        </p:nvSpPr>
        <p:spPr>
          <a:xfrm>
            <a:off x="9926640" y="477072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0"/>
          <p:cNvSpPr/>
          <p:nvPr/>
        </p:nvSpPr>
        <p:spPr>
          <a:xfrm>
            <a:off x="9930960" y="423216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1"/>
          <p:cNvSpPr/>
          <p:nvPr/>
        </p:nvSpPr>
        <p:spPr>
          <a:xfrm>
            <a:off x="6728400" y="3097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2"/>
          <p:cNvSpPr/>
          <p:nvPr/>
        </p:nvSpPr>
        <p:spPr>
          <a:xfrm>
            <a:off x="8884440" y="199980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3"/>
          <p:cNvSpPr/>
          <p:nvPr/>
        </p:nvSpPr>
        <p:spPr>
          <a:xfrm>
            <a:off x="7808400" y="5361840"/>
            <a:ext cx="535680" cy="55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4"/>
          <p:cNvSpPr/>
          <p:nvPr/>
        </p:nvSpPr>
        <p:spPr>
          <a:xfrm>
            <a:off x="7813080" y="4229280"/>
            <a:ext cx="518400" cy="5320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45"/>
          <p:cNvSpPr txBox="1"/>
          <p:nvPr/>
        </p:nvSpPr>
        <p:spPr>
          <a:xfrm>
            <a:off x="7955280" y="4389120"/>
            <a:ext cx="412200" cy="22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20" y="2539163"/>
            <a:ext cx="6242787" cy="10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173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8" grpId="0" animBg="1"/>
      <p:bldP spid="189" grpId="0" animBg="1"/>
      <p:bldP spid="190" grpId="0" animBg="1"/>
      <p:bldP spid="191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26" y="62172"/>
            <a:ext cx="7940243" cy="52934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76" y="5355667"/>
            <a:ext cx="5001342" cy="1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383</Words>
  <Application>Microsoft Office PowerPoint</Application>
  <PresentationFormat>Widescreen</PresentationFormat>
  <Paragraphs>126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Nuosu SIL</vt:lpstr>
      <vt:lpstr>宋体</vt:lpstr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Percolation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Percolation</dc:title>
  <dc:creator>Xiaoqing Li</dc:creator>
  <cp:lastModifiedBy>Yuheng Liao</cp:lastModifiedBy>
  <cp:revision>44</cp:revision>
  <dcterms:created xsi:type="dcterms:W3CDTF">2017-04-11T23:12:57Z</dcterms:created>
  <dcterms:modified xsi:type="dcterms:W3CDTF">2017-04-13T04:14:59Z</dcterms:modified>
</cp:coreProperties>
</file>