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Good</a:t>
            </a:r>
            <a:r>
              <a:rPr lang="en-US" baseline="0" dirty="0" smtClean="0"/>
              <a:t> vs Bad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Good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Dog Food</c:v>
                </c:pt>
                <c:pt idx="1">
                  <c:v>Tea</c:v>
                </c:pt>
                <c:pt idx="2">
                  <c:v>Cup</c:v>
                </c:pt>
                <c:pt idx="3">
                  <c:v>Sugar</c:v>
                </c:pt>
                <c:pt idx="4">
                  <c:v>Bag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2143.0</c:v>
                </c:pt>
                <c:pt idx="1">
                  <c:v>1597.0</c:v>
                </c:pt>
                <c:pt idx="2">
                  <c:v>889.0</c:v>
                </c:pt>
                <c:pt idx="3">
                  <c:v>1046.0</c:v>
                </c:pt>
                <c:pt idx="4">
                  <c:v>697.0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 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Dog Food</c:v>
                </c:pt>
                <c:pt idx="1">
                  <c:v>Tea</c:v>
                </c:pt>
                <c:pt idx="2">
                  <c:v>Cup</c:v>
                </c:pt>
                <c:pt idx="3">
                  <c:v>Sugar</c:v>
                </c:pt>
                <c:pt idx="4">
                  <c:v>Bag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451.0</c:v>
                </c:pt>
                <c:pt idx="1">
                  <c:v>130.0</c:v>
                </c:pt>
                <c:pt idx="2">
                  <c:v>125.0</c:v>
                </c:pt>
                <c:pt idx="3">
                  <c:v>0.0</c:v>
                </c:pt>
                <c:pt idx="4">
                  <c:v>103.0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6965552"/>
        <c:axId val="-2096963232"/>
      </c:barChart>
      <c:catAx>
        <c:axId val="-20969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963232"/>
        <c:crosses val="autoZero"/>
        <c:auto val="1"/>
        <c:lblAlgn val="ctr"/>
        <c:lblOffset val="100"/>
        <c:noMultiLvlLbl val="0"/>
      </c:catAx>
      <c:valAx>
        <c:axId val="-209696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96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A9372-33B2-0F4F-9F91-28579A076358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C23F-8208-764D-AA21-74CAEBEC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CS548 17F </a:t>
            </a:r>
            <a:r>
              <a:rPr lang="en-US" sz="6600" b="1" dirty="0" smtClean="0"/>
              <a:t>Project-3 Presentation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8558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shizume</a:t>
            </a:r>
            <a:endParaRPr lang="en-US" dirty="0"/>
          </a:p>
          <a:p>
            <a:pPr algn="ctr"/>
            <a:r>
              <a:rPr lang="en-US" dirty="0" err="1"/>
              <a:t>Shaoju</a:t>
            </a:r>
            <a:r>
              <a:rPr lang="en-US" dirty="0"/>
              <a:t> </a:t>
            </a:r>
            <a:r>
              <a:rPr lang="en-US" dirty="0" err="1"/>
              <a:t>wu</a:t>
            </a:r>
            <a:endParaRPr lang="en-US" dirty="0"/>
          </a:p>
          <a:p>
            <a:pPr algn="ctr"/>
            <a:r>
              <a:rPr lang="en-US" dirty="0"/>
              <a:t>Tianyu Wu</a:t>
            </a:r>
          </a:p>
          <a:p>
            <a:pPr algn="ctr"/>
            <a:r>
              <a:rPr lang="en-US" dirty="0"/>
              <a:t>Yang </a:t>
            </a:r>
            <a:r>
              <a:rPr lang="en-US" dirty="0" err="1"/>
              <a:t>zheng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6" y="634946"/>
            <a:ext cx="4413474" cy="4115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The Amazon Fine Food Reviews dataset consists of 568,454 food reviews </a:t>
            </a:r>
            <a:r>
              <a:rPr lang="en-US" dirty="0" smtClean="0"/>
              <a:t>instances and 10 attributes from Amazon </a:t>
            </a:r>
            <a:r>
              <a:rPr lang="en-US" dirty="0"/>
              <a:t>users left up to October 2012.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0" y="3516697"/>
            <a:ext cx="6353188" cy="23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Tailored 568,454 instances to 19,875 instances which has 100 </a:t>
            </a:r>
            <a:r>
              <a:rPr lang="mr-IN" dirty="0" smtClean="0"/>
              <a:t>–</a:t>
            </a:r>
            <a:r>
              <a:rPr lang="en-US" dirty="0" smtClean="0"/>
              <a:t> 110 review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7,471 unique products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9,553 unique reviewer IDs and 8,897 profile names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Product scores from 1 to 5, mean is 4.075, mode is 5, SD is 1.33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nltk.corpus.stopwords.words</a:t>
            </a:r>
            <a:r>
              <a:rPr lang="en-US" dirty="0"/>
              <a:t>(“</a:t>
            </a:r>
            <a:r>
              <a:rPr lang="en-US" dirty="0" err="1"/>
              <a:t>english</a:t>
            </a:r>
            <a:r>
              <a:rPr lang="en-US" dirty="0"/>
              <a:t>”)</a:t>
            </a:r>
            <a:r>
              <a:rPr lang="en-US" dirty="0" smtClean="0"/>
              <a:t> packages get rid of STOP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String package get rid of punctuation in the text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/>
              <a:t>nltk.stem.SnowballStemmer</a:t>
            </a:r>
            <a:r>
              <a:rPr lang="en-US" dirty="0"/>
              <a:t>() </a:t>
            </a:r>
            <a:r>
              <a:rPr lang="en-US" dirty="0" smtClean="0"/>
              <a:t>to perform stemming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wordnet</a:t>
            </a:r>
            <a:r>
              <a:rPr lang="en-US" dirty="0" smtClean="0"/>
              <a:t> to construct food vocabulary for mining food words in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1. What </a:t>
            </a:r>
            <a:r>
              <a:rPr lang="en-US" b="1" dirty="0"/>
              <a:t>associations are there about the presence of food in the review text?</a:t>
            </a:r>
          </a:p>
          <a:p>
            <a:pPr fontAlgn="base"/>
            <a:r>
              <a:rPr lang="en-US" b="1" dirty="0" smtClean="0"/>
              <a:t>2. What </a:t>
            </a:r>
            <a:r>
              <a:rPr lang="en-US" b="1" dirty="0"/>
              <a:t>are the differences in the association rules got from reviews with high scores(&gt;3) and that with low scores(&lt;=3)?</a:t>
            </a:r>
          </a:p>
          <a:p>
            <a:pPr fontAlgn="base"/>
            <a:r>
              <a:rPr lang="en-US" b="1" dirty="0" smtClean="0"/>
              <a:t>3. Would </a:t>
            </a:r>
            <a:r>
              <a:rPr lang="en-US" b="1" dirty="0"/>
              <a:t>one product be purchased after a another one? What’s the association rule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0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What associations are there about the presence of food in the review text?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600" b="1" dirty="0"/>
              <a:t>What are the differences in the association rules got from reviews with high scores(&gt;3) and that with low scores(&lt;=3)?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7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Would one product be purchased with a another one? What’s the association rule?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to popular-products, only use instances which purchased hot-product. Convert ‘no’ to missing </a:t>
            </a:r>
            <a:r>
              <a:rPr lang="en-US" dirty="0" smtClean="0"/>
              <a:t>value ‘?’</a:t>
            </a:r>
          </a:p>
          <a:p>
            <a:r>
              <a:rPr lang="en-US" dirty="0" smtClean="0"/>
              <a:t>Parameter: delta:0.05, </a:t>
            </a:r>
            <a:r>
              <a:rPr lang="en-US" dirty="0"/>
              <a:t>minMetric:0.01, </a:t>
            </a:r>
            <a:r>
              <a:rPr lang="en-US" dirty="0" smtClean="0"/>
              <a:t>minSupport:0.03</a:t>
            </a:r>
          </a:p>
          <a:p>
            <a:r>
              <a:rPr lang="en-US" dirty="0"/>
              <a:t>Large amount of instances and product varieties requires small confidence and support, otherwise, no rules would be found. We could use this result to make recommend list of each product.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4332073"/>
            <a:ext cx="10883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08635"/>
              </p:ext>
            </p:extLst>
          </p:nvPr>
        </p:nvGraphicFramePr>
        <p:xfrm>
          <a:off x="1096963" y="1737359"/>
          <a:ext cx="2622421" cy="413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713" y="1865870"/>
            <a:ext cx="8233006" cy="32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301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Retrospect</vt:lpstr>
      <vt:lpstr>CS548 17F Project-3 Presentation</vt:lpstr>
      <vt:lpstr>Dataset Description</vt:lpstr>
      <vt:lpstr>Initial Preprocessing</vt:lpstr>
      <vt:lpstr>Experiment</vt:lpstr>
      <vt:lpstr>What associations are there about the presence of food in the review text? </vt:lpstr>
      <vt:lpstr>What are the differences in the association rules got from reviews with high scores(&gt;3) and that with low scores(&lt;=3)?</vt:lpstr>
      <vt:lpstr>Would one product be purchased with a another one? What’s the association rule?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CS548 17F Project-3 Presentation</dc:title>
  <dc:creator>TIANYU WU</dc:creator>
  <cp:lastModifiedBy>TIANYU WU</cp:lastModifiedBy>
  <cp:revision>5</cp:revision>
  <dcterms:created xsi:type="dcterms:W3CDTF">2017-11-01T21:11:54Z</dcterms:created>
  <dcterms:modified xsi:type="dcterms:W3CDTF">2017-11-01T21:53:48Z</dcterms:modified>
</cp:coreProperties>
</file>