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CS548 17F </a:t>
            </a:r>
            <a:r>
              <a:rPr lang="en-US" dirty="0" smtClean="0"/>
              <a:t>PROJECT-4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960309"/>
          </a:xfrm>
        </p:spPr>
        <p:txBody>
          <a:bodyPr>
            <a:normAutofit/>
          </a:bodyPr>
          <a:lstStyle/>
          <a:p>
            <a:r>
              <a:rPr lang="en-US" dirty="0"/>
              <a:t>TES </a:t>
            </a:r>
            <a:r>
              <a:rPr lang="en-US" dirty="0" smtClean="0"/>
              <a:t>SHIZUME</a:t>
            </a:r>
          </a:p>
          <a:p>
            <a:r>
              <a:rPr lang="en-US" dirty="0" smtClean="0"/>
              <a:t>SHAOJU WU</a:t>
            </a:r>
          </a:p>
          <a:p>
            <a:r>
              <a:rPr lang="en-US" dirty="0" smtClean="0"/>
              <a:t>TIANYU WU</a:t>
            </a:r>
          </a:p>
          <a:p>
            <a:r>
              <a:rPr lang="en-US" dirty="0" smtClean="0"/>
              <a:t>YANG </a:t>
            </a:r>
            <a:r>
              <a:rPr lang="en-US" dirty="0"/>
              <a:t>ZHENG</a:t>
            </a:r>
          </a:p>
        </p:txBody>
      </p:sp>
    </p:spTree>
    <p:extLst>
      <p:ext uri="{BB962C8B-B14F-4D97-AF65-F5344CB8AC3E}">
        <p14:creationId xmlns:p14="http://schemas.microsoft.com/office/powerpoint/2010/main" val="39768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4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12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CS548 17F PROJECT-4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CS548 17F PROJECT-4 PRESENTATION</dc:title>
  <dc:creator>TIANYU WU</dc:creator>
  <cp:lastModifiedBy>TIANYU WU</cp:lastModifiedBy>
  <cp:revision>1</cp:revision>
  <dcterms:created xsi:type="dcterms:W3CDTF">2017-11-15T02:06:34Z</dcterms:created>
  <dcterms:modified xsi:type="dcterms:W3CDTF">2017-11-15T02:08:07Z</dcterms:modified>
</cp:coreProperties>
</file>