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B7DA9-0D8B-084E-9714-66F50D609C95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6FC3A-FAA1-9741-B416-61C8E200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853C-6567-F54A-BE56-B4ED71711A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AE2A-5D82-EB49-A2A2-41453600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5858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xmlns="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xmlns="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42" y="640080"/>
            <a:ext cx="3367611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070" y="640080"/>
            <a:ext cx="3384925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2583"/>
            <a:ext cx="9144000" cy="10998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WU</dc:creator>
  <cp:lastModifiedBy>TIANYU WU</cp:lastModifiedBy>
  <cp:revision>2</cp:revision>
  <dcterms:created xsi:type="dcterms:W3CDTF">2017-12-02T04:13:43Z</dcterms:created>
  <dcterms:modified xsi:type="dcterms:W3CDTF">2017-12-02T04:18:56Z</dcterms:modified>
</cp:coreProperties>
</file>