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70447-AA7B-6D75-5F4E-C7D89EBE5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8C50D5-204A-EE5D-1751-6A5608B57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D1E45-54C9-F98E-7D0D-09DDFBAA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5E5C-0A28-4AA0-B68E-A2E5A03103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DF7CC-AB80-A061-7DE0-F9B17871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8C5D0-19D5-D060-E16D-0EA5BDAB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FBCB-CB67-4749-B8CD-C8A90B006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C260B-33F4-9004-4B40-2857389A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5CD49A-CC54-896B-05CA-7DCA6D846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29884-31C1-46F7-9962-A616C8BE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5E5C-0A28-4AA0-B68E-A2E5A03103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76A1C-72B6-C9B9-AB0A-443B765D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CCF49-18FC-5E7E-3280-373E6D3B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FBCB-CB67-4749-B8CD-C8A90B006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4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F60679-1060-F8F1-A2CB-0E448F59B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F01A6-0C97-DBC1-BE8A-71BC6D8D7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DFF63-1D01-3F8D-36FB-E1FE306C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5E5C-0A28-4AA0-B68E-A2E5A03103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08733-6E84-2F82-938D-E1B0F077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BFBFB-6F57-269C-48CC-EFFCF26E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FBCB-CB67-4749-B8CD-C8A90B006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5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AD280-E8B2-FE71-D728-0B05B111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8B0CC-5E5A-F3D0-1A17-DAB9B30A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5D7D9-ACF1-A60B-5C68-39217F9C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5E5C-0A28-4AA0-B68E-A2E5A03103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CAD85-9D91-922B-E3C4-791E9824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3F2C6-F41D-35B8-25A4-5762A0D1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FBCB-CB67-4749-B8CD-C8A90B006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5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4B442-C550-5324-ED68-B78F14B5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E40A9F-DF8B-FDAB-7AFC-072FB98E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29632-F819-21FA-F994-2D25B80D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5E5C-0A28-4AA0-B68E-A2E5A03103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A4839-CD8C-FA76-7883-C0BC2E28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48ADA-AC44-66EC-8D8E-B43DFF38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FBCB-CB67-4749-B8CD-C8A90B006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F7A56-66CE-91C8-7A90-934D2CAD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33C4D-023A-4500-2B13-16E21294E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0853DE-4C3D-7749-9D92-331C6B32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42426-D1C4-CD6D-B67E-31D69892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5E5C-0A28-4AA0-B68E-A2E5A03103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96F71-24E5-925F-5C73-DEC5FD4A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F21A4-481B-2DD5-38D9-4BA760EF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FBCB-CB67-4749-B8CD-C8A90B006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6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5DFCF-B899-9D9A-4272-1D41EC68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20B8F-4C4E-812B-7841-AD6B138B7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341F5-AFA5-07AA-FFD5-66DA4CBE7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2F46A5-F54F-326B-8FE9-C77540546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F07047-95C7-3D7A-A76E-2D5DA22C9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B75A5F-401B-30DD-53B4-8EBDE635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5E5C-0A28-4AA0-B68E-A2E5A03103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9D47AB-80CF-2A2E-B0D5-48F157F5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2DCA9D-23D3-E755-A79F-D4DA43E7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FBCB-CB67-4749-B8CD-C8A90B006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9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0909A-6309-75BE-FDCD-62E4FEE2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9E2B03-3A98-36BD-5F73-A2B014AA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5E5C-0A28-4AA0-B68E-A2E5A03103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AFC7C2-6BEF-B160-1EDC-8E33FBD3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BAAE6E-822E-1144-5428-56FAC848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FBCB-CB67-4749-B8CD-C8A90B006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939CA2-7F69-B589-688C-7944E541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5E5C-0A28-4AA0-B68E-A2E5A03103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3C33C-3838-56D6-1760-A4084188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698309-E01A-91B5-170D-A627C2C6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FBCB-CB67-4749-B8CD-C8A90B006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4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3F8A4-691F-24EF-5196-D1AB2796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A4916-B6CC-618E-2489-302F40A7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00FC4-192F-DCA3-3771-9587388AD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9E359-1960-4CDB-2AC4-92A7DCFB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5E5C-0A28-4AA0-B68E-A2E5A03103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F2537B-3F0E-5FED-0E6A-4828539B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538FFB-FF66-9EE7-8055-85A5B839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FBCB-CB67-4749-B8CD-C8A90B006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3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B061E-01D9-9402-3843-6E490AE1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371C56-A6DA-55E5-794B-04081E0BF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CB436-5BC1-449E-8D6E-A6694FA6E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5F4026-D563-8847-9DA5-DDC9BB44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5E5C-0A28-4AA0-B68E-A2E5A03103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63935-989A-B1DC-A084-0FF276C6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6CC9F-D6FD-3D6A-3182-E7372589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FBCB-CB67-4749-B8CD-C8A90B006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1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0FFDBC-1CEB-0DCB-B126-BE292287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437279-461F-9877-936B-A6DDEFC01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EE31B-7FD9-248F-2980-A22574F87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5E5C-0A28-4AA0-B68E-A2E5A03103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C8777-9B4F-63B4-21A5-A4C5F1193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65055-AD5D-A995-6BFA-3892E75C6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BCB-CB67-4749-B8CD-C8A90B006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60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A25497-E86B-D522-AC0F-8434BB571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4" y="-550607"/>
            <a:ext cx="10767060" cy="9195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39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684F5-1715-E1A9-65B1-71C1044E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174177-EA1B-EFCD-9395-F6AD6EE56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18" y="1724555"/>
            <a:ext cx="3991364" cy="34088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C84E0C-E1FD-D306-603A-8DB8E081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" y="883920"/>
            <a:ext cx="10767060" cy="50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3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Lebron James</dc:creator>
  <cp:lastModifiedBy>Lebron James</cp:lastModifiedBy>
  <cp:revision>1</cp:revision>
  <dcterms:created xsi:type="dcterms:W3CDTF">2025-06-23T11:30:10Z</dcterms:created>
  <dcterms:modified xsi:type="dcterms:W3CDTF">2025-06-23T11:47:57Z</dcterms:modified>
</cp:coreProperties>
</file>