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E1EFF-517E-5ECE-8424-65EC92D6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E2213-FB2E-04DE-FFA2-D9CD2FB49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6FDBF-BA21-3C90-3389-95CCEF9E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4D363-9364-901F-F59D-F210087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091C4-FFA8-CB9F-8767-5619E9FC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69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8AE67-57E9-A260-BC79-E0C33076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FF078-0000-770A-B803-79978332E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5F8D3-0A7D-7230-1AA3-CE1D2132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302EF-18D3-B536-AFAF-8A49CDA8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458A3-3697-BED0-DCE1-ED94FFA7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BAEF6-9CF0-4348-FC7C-AFEA7428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BE54B-2E01-E026-0EC7-3593894D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6196C-4E29-6CF0-F026-8047D966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CEE9-B3AF-0095-6E8A-6F601EEC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6F40B-85D5-565C-4039-829D4492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1131B-2C2F-3A48-10D7-AE18F638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C67A5-CA02-3F50-B6B9-C1C3DA24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046A0-7F56-AD4C-072E-6ECF6E90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BE574-45D2-FECB-8ABF-5AF3C918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7F7F3-A2D4-78CD-13B1-DEC55A68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9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F161E-27FC-330D-0B67-332271D9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623FC-7A15-78DB-3C3B-A3B54E38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8F470-AA6F-90C2-127A-F5101E5A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7ABEA-C0E8-0C17-D759-879D6701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74EE3E-2620-0CD8-AA50-10F0C1EA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9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CCC5-6748-AF75-7D5B-298DB482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02B9E-736A-0A07-87F1-B6EE0E73D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4D47AD-CAF6-DB5C-8A5B-522E8EDB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C980A-85C0-7F01-BACA-02B5E5DF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2A9F6-BEAD-955B-4C0B-7F34148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0C07C-59A2-B43E-DDC4-8CAF3B84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5788A-1500-9BF9-F590-AAC1828D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E41421-13FA-5579-5ADC-C6314CD6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99FE2-84DF-2559-2E4D-31011E8D6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A585B0-7FD9-2B8C-41EC-8BDC929C7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C73BCE-B523-41CF-9844-D0F4AD2C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AA3AB-283D-BB0B-1E4B-B1EB12D3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6B9330-39D5-14E8-4A3A-4327D971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5C295B-7386-03F4-58FC-3FA3E11F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2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39E89-77CA-B251-361B-A8623460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0164D4-11FD-8100-B415-8183E2FE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850C8A-9E4F-9816-B943-C6F33277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F5DC8-D1DF-4C3E-90D0-629D8074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5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2F8A98-8CBF-22F7-B878-F6CB54D8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65EA28-5A8C-89C9-5852-19D7166F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4B61B-58D0-8B4B-5F28-C629481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FF51B-C798-44F0-CE18-20528B0D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73023-2A05-A9DC-330B-9A0BB941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ABC611-031A-D967-2CAB-166620D4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4E6F1-46F3-FFC1-D2DE-C07899DB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440BC-8742-C7E6-B210-BA1FD2B2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13609-9978-E89D-9DE4-77E6CCD1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7AFD4-8D55-39A4-516E-680E4E73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D74261-E6BA-3432-BBE6-08401C66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A4836-E4F5-0DAA-F3EE-91D98C917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97983-6524-DF92-61D9-BF96D483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B97E9-665A-80E4-E333-CF38176F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3C37B-FA43-3070-9403-54F0F152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9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8EFA98-7E46-E39A-D0DD-43A43CB1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8E30F-370E-68EC-FD5F-80B23F5F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CACD5-9D81-1F96-7749-4178679B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1E8D-F591-4CE4-8D0E-9AD59000D4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494FE-996F-DB26-602D-CB2408A09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6776A-02D5-1908-9171-9B0A77810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8903E-DF36-480A-9AF9-52917E624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1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ADDE5B-EBB6-DA22-701B-EFB1601E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58" y="0"/>
            <a:ext cx="4849684" cy="6858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78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EE171-7C8B-4CDD-C994-3BD4D177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86C32F6-013A-3ECD-C5B4-C8215E794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181100"/>
            <a:ext cx="10172700" cy="4495800"/>
          </a:xfrm>
          <a:prstGeom prst="roundRect">
            <a:avLst>
              <a:gd name="adj" fmla="val 4186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55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446F1-57F1-B3A9-5A7A-7E37F41C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CE5827-13DC-8459-F7FC-E855A9B1E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30" y="916131"/>
            <a:ext cx="10187940" cy="4610100"/>
          </a:xfrm>
          <a:prstGeom prst="roundRect">
            <a:avLst>
              <a:gd name="adj" fmla="val 428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81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F94255-768C-B65C-15C7-27B4226D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63" y="0"/>
            <a:ext cx="4935474" cy="68580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490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Lebron James</dc:creator>
  <cp:lastModifiedBy>Lebron James</cp:lastModifiedBy>
  <cp:revision>2</cp:revision>
  <dcterms:created xsi:type="dcterms:W3CDTF">2025-06-07T08:21:22Z</dcterms:created>
  <dcterms:modified xsi:type="dcterms:W3CDTF">2025-06-07T11:41:01Z</dcterms:modified>
</cp:coreProperties>
</file>