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Kaggle上performance最好的model跟任意一個baseline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</a:t>
            </a:r>
            <a:r>
              <a:rPr lang="en"/>
              <a:t>best.pth</a:t>
            </a:r>
            <a:r>
              <a:rPr lang="en"/>
              <a:t>  (kaggle leaderboard上表現最好的model)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1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7500" y="59160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同學上繳的autoencoder model的路徑，請同學不要寫死。model的名稱一律照上頁的方式命名（best.pth, baseline.pth）。</a:t>
            </a:r>
            <a:r>
              <a:rPr lang="en" u="sng"/>
              <a:t>同學的程式須從名稱判斷是哪顆model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</a:t>
            </a:r>
            <a:r>
              <a:rPr lang="en"/>
              <a:t>autoencoder model</a:t>
            </a:r>
            <a:r>
              <a:rPr lang="en"/>
              <a:t> 之後要存檔的路徑，請同學不要寫死。用</a:t>
            </a:r>
            <a:r>
              <a:rPr lang="en"/>
              <a:t>法同testing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</a:t>
            </a:r>
            <a:r>
              <a:rPr lang="en"/>
              <a:t>.sh ~/data/train.npy ~/models/baseline.pth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hw10_test.sh ~/data/test.npy ~/models/baseline.pth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K-means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leaderboard上表現最好的單純autoencoder架構的model（如果表現最好的model就是sample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PCA分別做在 autoencoder 的 encoder output 上，並回報兩者的auc score以及本來model的auc。autoencoder不限。不論分數與本來的model相比有上升還是下降，請同學簡述原因。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label，所以點不須著色）（總共</a:t>
            </a:r>
            <a:r>
              <a:rPr b="1" lang="en" sz="1400"/>
              <a:t>3張圖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