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f84d478_51_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f84d478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2abf45bd_14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2abf45b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f84d478_5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f84d47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3f84d478_38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3f84d478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3f84d478_151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3f84d478_1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ntu-ml-2020spring-ta@googlegroups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/>
              <a:t>Demo：</a:t>
            </a:r>
            <a:r>
              <a:rPr lang="zh-TW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http://dbs.cloudcv.org/captioning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45697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41" name="Google Shape;141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solidFill>
                  <a:srgbClr val="FF0000"/>
                </a:solidFill>
              </a:rPr>
              <a:t>資料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r>
              <a:rPr lang="zh-TW">
                <a:solidFill>
                  <a:srgbClr val="FF0000"/>
                </a:solidFill>
              </a:rPr>
              <a:t> &lt;output path&gt;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&lt;data directory&gt; 為所有需要資料的資料夾目錄，也就是cmn-eng 這個資料夾， training 跟 test 的檔名皆跟公佈的一樣，只是 cmn-eng 資料夾的位置需要動態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&lt;output path&gt; 皆為檔案路徑，並不需要再加其他路徑，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e.g.  &lt;output path&gt; 為 './b0xxxxxxx/output.txt'</a:t>
            </a:r>
            <a:endParaRPr sz="1800">
              <a:solidFill>
                <a:srgbClr val="FF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Slide update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5/7	: </a:t>
            </a:r>
            <a:r>
              <a:rPr lang="zh-TW">
                <a:solidFill>
                  <a:srgbClr val="000000"/>
                </a:solidFill>
              </a:rPr>
              <a:t>Policy (p19)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	  	  FAQ (p22, p23, p24)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5/8</a:t>
            </a:r>
            <a:r>
              <a:rPr lang="zh-TW">
                <a:solidFill>
                  <a:srgbClr val="000000"/>
                </a:solidFill>
              </a:rPr>
              <a:t>	: </a:t>
            </a:r>
            <a:r>
              <a:rPr lang="zh-TW">
                <a:solidFill>
                  <a:srgbClr val="000000"/>
                </a:solidFill>
              </a:rPr>
              <a:t>錯誤修正 (p19)  &lt;data directory&gt; 路徑修正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5/10	: 新增 FAQ (p25)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5/14	: 新增</a:t>
            </a:r>
            <a:r>
              <a:rPr lang="zh-TW">
                <a:solidFill>
                  <a:srgbClr val="000000"/>
                </a:solidFill>
              </a:rPr>
              <a:t> FAQ (p25)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需要寫算 BLEU@1 的部份嗎？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下載 model 的時間算在20分鐘內嗎？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原則上，助教只會跑 attention + bean search 版本</a:t>
            </a:r>
            <a:br>
              <a:rPr lang="zh-TW"/>
            </a:br>
            <a:r>
              <a:rPr lang="zh-TW"/>
              <a:t>        (</a:t>
            </a:r>
            <a:r>
              <a:rPr lang="zh-TW"/>
              <a:t>最完整的版本</a:t>
            </a:r>
            <a:r>
              <a:rPr lang="zh-TW"/>
              <a:t>)</a:t>
            </a:r>
            <a:br>
              <a:rPr lang="zh-TW"/>
            </a:br>
            <a:r>
              <a:rPr lang="zh-TW"/>
              <a:t>        只要確定該 model 能在 20 分鐘內跑完即可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test 是要把 prediction 直接輸出到 stdout 嗎?</a:t>
            </a:r>
            <a:br>
              <a:rPr lang="zh-TW"/>
            </a:br>
            <a:r>
              <a:rPr lang="zh-TW"/>
              <a:t>        還是要寫到某個特定對檔案？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</a:t>
            </a:r>
            <a:r>
              <a:rPr lang="zh-TW" strike="sngStrike"/>
              <a:t>stdout, 不要有其他的輸出, 一行一句</a:t>
            </a:r>
            <a:br>
              <a:rPr lang="zh-TW" strike="sngStrike"/>
            </a:br>
            <a:r>
              <a:rPr lang="zh-TW"/>
              <a:t>	 為避免有人會不小心在 stdout 輸出其他資訊</a:t>
            </a:r>
            <a:br>
              <a:rPr lang="zh-TW"/>
            </a:br>
            <a:r>
              <a:rPr lang="zh-TW"/>
              <a:t>       因此 prediction 改為以 bash 指定輸出檔案</a:t>
            </a:r>
            <a:br>
              <a:rPr lang="zh-TW"/>
            </a:br>
            <a:r>
              <a:rPr lang="zh-TW"/>
              <a:t>	 仍然為一行一句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Attention 一定要接在 decoder 的 input 後面嗎？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不一定，接在 decoder 的 input 後面是較為常見的作法，同學們可以嘗試其他接法，並可以在 report 裡討論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579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關於 hw8_train.sh 要訓練的模型是需要各自部分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(attention or beam search or schedule sampling)</a:t>
            </a:r>
            <a:br>
              <a:rPr lang="zh-TW"/>
            </a:br>
            <a:r>
              <a:rPr lang="zh-TW"/>
              <a:t>		  的訓練 code 還是只需要 hw8_test.sh 所使用模型的</a:t>
            </a:r>
            <a:r>
              <a:rPr lang="zh-TW"/>
              <a:t>訓</a:t>
            </a:r>
            <a:br>
              <a:rPr lang="zh-TW"/>
            </a:br>
            <a:r>
              <a:rPr lang="zh-TW"/>
              <a:t>		  </a:t>
            </a:r>
            <a:r>
              <a:rPr lang="zh-TW"/>
              <a:t>練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只需要 hw8_test.sh 所使用模型的訓練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請問更改的輸出範例中 "bash hw8_test.sh &lt;data </a:t>
            </a:r>
            <a:br>
              <a:rPr lang="zh-TW"/>
            </a:br>
            <a:r>
              <a:rPr lang="zh-TW"/>
              <a:t>	  directory&gt; &lt;output path&gt;" 是指寫一個results.csv</a:t>
            </a:r>
            <a:r>
              <a:rPr lang="zh-TW"/>
              <a:t>到 </a:t>
            </a:r>
            <a:br>
              <a:rPr lang="zh-TW"/>
            </a:br>
            <a:r>
              <a:rPr lang="zh-TW"/>
              <a:t>	  </a:t>
            </a:r>
            <a:r>
              <a:rPr lang="zh-TW"/>
              <a:t>&lt;output path&gt;的資料夾內嗎?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因為輸出為一行一句，所以不用存成 .csv 格式</a:t>
            </a:r>
            <a:br>
              <a:rPr lang="zh-TW"/>
            </a:br>
            <a:r>
              <a:rPr lang="zh-TW"/>
              <a:t>	  &lt;output path&gt; 本身就是檔案名字，所以直接寫進去 </a:t>
            </a:r>
            <a:br>
              <a:rPr lang="zh-TW"/>
            </a:br>
            <a:r>
              <a:rPr lang="zh-TW"/>
              <a:t>	  即可，e.g. 助教可能會輸入 ’./b0xxxxxx/output.txt’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如果在助教這跑超過 20 分鐘會如何?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會斟酌扣分，但在助教這跑的 test data 大約是 200   </a:t>
            </a:r>
            <a:br>
              <a:rPr lang="zh-TW"/>
            </a:br>
            <a:r>
              <a:rPr lang="zh-TW"/>
              <a:t>	  筆，所以應該不太擔心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 test.sh 是要輸出像 sample code 上一樣每一行</a:t>
            </a:r>
            <a:br>
              <a:rPr lang="zh-TW"/>
            </a:br>
            <a:r>
              <a:rPr lang="zh-TW"/>
              <a:t>	  都是 (source, pred, target) 嗎?</a:t>
            </a:r>
            <a:br>
              <a:rPr lang="zh-TW"/>
            </a:br>
            <a:r>
              <a:rPr lang="zh-TW"/>
              <a:t>	   還是只要輸出 pred 就好?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pred 就好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請問每個字元間也是用空格切開嗎?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有沒有空白都可以，只要是一行一句 pred 即可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：沒有出現在字典裡的</a:t>
            </a:r>
            <a:r>
              <a:rPr lang="zh-TW"/>
              <a:t>詞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