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Dosi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deqKMIq3kWLpQduQzl3u4Oe0j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11F1B5-AD6A-466B-999B-D957F8485A70}">
  <a:tblStyle styleId="{AA11F1B5-AD6A-466B-999B-D957F8485A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Dosis-bold.fntdata"/><Relationship Id="rId9" Type="http://schemas.openxmlformats.org/officeDocument/2006/relationships/font" Target="fonts/Dosi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b2c384013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db2c384013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b2c38401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db2c38401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4 - PT Heptad Data Collector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Ridho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08.00,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09 Mei 2024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766275"/>
            <a:ext cx="11768400" cy="2001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766276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7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Farah Fitria Sari - Meeting moderator</a:t>
            </a:r>
            <a:endParaRPr i="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Oktafina P</a:t>
            </a: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ingkan Purwanto - notulensi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Dosis"/>
                <a:ea typeface="Dosis"/>
                <a:cs typeface="Dosis"/>
                <a:sym typeface="Dosis"/>
              </a:rPr>
              <a:t>Aditya Fajri, Apri Ansyah, Pancaran Ratna M, Ryan Fajar, Tiara Lailatul N - Meeting members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Dosis"/>
                <a:ea typeface="Dosis"/>
                <a:cs typeface="Dosis"/>
                <a:sym typeface="Dosis"/>
              </a:rPr>
              <a:t>-- </a:t>
            </a:r>
            <a:r>
              <a:rPr b="1" lang="en-US">
                <a:latin typeface="Dosis"/>
                <a:ea typeface="Dosis"/>
                <a:cs typeface="Dosis"/>
                <a:sym typeface="Dosis"/>
              </a:rPr>
              <a:t>Semua team member</a:t>
            </a:r>
            <a:r>
              <a:rPr lang="en-US">
                <a:latin typeface="Dosis"/>
                <a:ea typeface="Dosis"/>
                <a:cs typeface="Dosis"/>
                <a:sym typeface="Dosis"/>
              </a:rPr>
              <a:t> memberikan opini dan jawaban pribadi untuk</a:t>
            </a: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Statement, Goal, Objective, Role, dan Business Metric(s), sebelum mentoring  dan bersama-sama difinalize--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4077200"/>
            <a:ext cx="11768400" cy="22371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4102098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7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Goal sebagai kelompok - best Final Project team.</a:t>
            </a:r>
            <a:endParaRPr b="0" i="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Problem Statement, Goal, Objective, Role, dan Business Metric(s).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Perbedaan antara Goal dan Objective.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Fokus data yang akan diolah, pembahasan singkat jenis machine learning  yang akan dipilih, serta pengenalan evaluation metrics &amp; confusion matrix by mentor.</a:t>
            </a:r>
            <a:endParaRPr b="0" i="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Sesi tanya jawab.</a:t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01" name="Google Shape;101;g2db2c384013_0_3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2db2c384013_0_3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3" name="Google Shape;103;g2db2c384013_0_3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04" name="Google Shape;104;g2db2c384013_0_31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g2db2c384013_0_31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4 - PT Heptad Data Collector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Ridho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08.00,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09 Mei 2024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2db2c384013_0_31"/>
          <p:cNvSpPr/>
          <p:nvPr/>
        </p:nvSpPr>
        <p:spPr>
          <a:xfrm>
            <a:off x="228600" y="1500500"/>
            <a:ext cx="11768400" cy="51321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db2c384013_0_31"/>
          <p:cNvSpPr txBox="1"/>
          <p:nvPr/>
        </p:nvSpPr>
        <p:spPr>
          <a:xfrm>
            <a:off x="245400" y="1605575"/>
            <a:ext cx="11734800" cy="4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7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08" name="Google Shape;108;g2db2c384013_0_31"/>
          <p:cNvGraphicFramePr/>
          <p:nvPr/>
        </p:nvGraphicFramePr>
        <p:xfrm>
          <a:off x="591850" y="19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{AA11F1B5-AD6A-466B-999B-D957F8485A70}</a:tableStyleId>
              </a:tblPr>
              <a:tblGrid>
                <a:gridCol w="2340475"/>
                <a:gridCol w="8792450"/>
              </a:tblGrid>
              <a:tr h="64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Problem Statement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SBA sebagai lembaga penjamin untuk bank bagi para UMKM ingin menurunkan loan default rate dari usaha-usaha yang mereka loloskan / jaminkan.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Goal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Mengembangkan </a:t>
                      </a:r>
                      <a:r>
                        <a:rPr i="1"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data driven decision making system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yang robust, memanfaatkan data demografis perusahaan untuk menilai kelayakan pinjaman UMKM dengan akurat.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3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Objective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1) Data preprocessing &amp; cleansing. 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2) Identifikasi potensi resiko + EDA, dengan visualisasi. 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3) Membuat model machine learning (setidaknya 3) dan menentukan metrics evaluation yang tepat. 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4) Monitoring &amp; reporting (mentranslate hasil pemodelan dan evaluasi ke dalam ranah bisnis -apa artinya bagi dunia bisnis-).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28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Role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PIC Data Cleansing: Tiara Lailatul Nikmah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PIC Feature Engineering: Ryan Fajar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PIC Data Exploration: Oktafina Pingkan Purwanto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PIC EDA: Apri Ansyah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PIC Insights and Visualization: Farah Fitria Sari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PIC Modelling and Evaluation: Aditya Fajri Melinianto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9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Business Metric(s)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Loan Approval Rate (LAR) &amp; Loan Default Rate (LDR)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13" name="Google Shape;113;g2db2c384013_0_48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2db2c384013_0_48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15" name="Google Shape;115;g2db2c384013_0_48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16" name="Google Shape;116;g2db2c384013_0_48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g2db2c384013_0_48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4 - PT Heptad Data Collector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Ridho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Aryo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08.00,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09 Mei 2024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8" name="Google Shape;118;g2db2c384013_0_48"/>
          <p:cNvSpPr/>
          <p:nvPr/>
        </p:nvSpPr>
        <p:spPr>
          <a:xfrm>
            <a:off x="228600" y="1766275"/>
            <a:ext cx="11768400" cy="22281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db2c384013_0_48"/>
          <p:cNvSpPr txBox="1"/>
          <p:nvPr/>
        </p:nvSpPr>
        <p:spPr>
          <a:xfrm>
            <a:off x="211700" y="1766276"/>
            <a:ext cx="117348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sz="17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Finalisasi jawaban Stage 0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Pembuatan PPT Stage 0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Persiapan Stage 1 pribadi &amp; berkelompok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lphaL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Eksplorasi &amp; mencari insight-insight awal dari data mentah + visualisasi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lphaL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cleansing 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Self learning confusion matrix yang diajarkan oleh mentor.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-US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 schedule pertemuan selanjutnya.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0" name="Google Shape;120;g2db2c384013_0_48"/>
          <p:cNvSpPr/>
          <p:nvPr/>
        </p:nvSpPr>
        <p:spPr>
          <a:xfrm>
            <a:off x="3544800" y="4430475"/>
            <a:ext cx="5573100" cy="11064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db2c384013_0_48"/>
          <p:cNvSpPr txBox="1"/>
          <p:nvPr/>
        </p:nvSpPr>
        <p:spPr>
          <a:xfrm>
            <a:off x="2130150" y="4405175"/>
            <a:ext cx="79653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Thank you!</a:t>
            </a:r>
            <a:endParaRPr sz="23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