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Dosi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deqKMIq3kWLpQduQzl3u4Oe0j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11F1B5-AD6A-466B-999B-D957F8485A70}">
  <a:tblStyle styleId="{AA11F1B5-AD6A-466B-999B-D957F8485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2c38401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2db2c3840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2c38401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2db2c3840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248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4 - PT Heptad Data Collector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19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800" b="1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23</a:t>
            </a:r>
            <a:r>
              <a:rPr lang="en-US" sz="1800" b="1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Mei 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766275"/>
            <a:ext cx="11768400" cy="20013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7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Farah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Fitria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Sari - Meeting moderator</a:t>
            </a:r>
            <a:endParaRPr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Ryan </a:t>
            </a:r>
            <a:r>
              <a:rPr lang="en-US" i="0" u="none" strike="noStrike" cap="none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Fajar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notulensi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latin typeface="Dosis"/>
                <a:ea typeface="Dosis"/>
                <a:cs typeface="Dosis"/>
                <a:sym typeface="Dosis"/>
              </a:rPr>
              <a:t>Aditya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Fajri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Apri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Ansyah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Oktafina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Pingkan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Purwanto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Pancaran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Ratna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M, 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Tiara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Lailatul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N - Meeting members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Dosis"/>
                <a:ea typeface="Dosis"/>
                <a:cs typeface="Dosis"/>
                <a:sym typeface="Dosis"/>
              </a:rPr>
              <a:t>-- </a:t>
            </a:r>
            <a:r>
              <a:rPr lang="en-US" b="1" dirty="0" err="1"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US" b="1" dirty="0">
                <a:latin typeface="Dosis"/>
                <a:ea typeface="Dosis"/>
                <a:cs typeface="Dosis"/>
                <a:sym typeface="Dosis"/>
              </a:rPr>
              <a:t> team member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mengikuti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serius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sembari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opini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latin typeface="Dosis"/>
                <a:ea typeface="Dosis"/>
                <a:cs typeface="Dosis"/>
                <a:sym typeface="Dosis"/>
              </a:rPr>
              <a:t>jawaban</a:t>
            </a:r>
            <a:r>
              <a:rPr lang="en-US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terkait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Data Cleansing </a:t>
            </a:r>
            <a:r>
              <a:rPr lang="en-US" dirty="0" err="1" smtClean="0"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dirty="0" smtClean="0">
                <a:latin typeface="Dosis"/>
                <a:ea typeface="Dosis"/>
                <a:cs typeface="Dosis"/>
                <a:sym typeface="Dosis"/>
              </a:rPr>
              <a:t> Feature Engineering 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4077200"/>
            <a:ext cx="11768400" cy="22371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4102098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7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Cleansing : Handle Missing Values,  Handle Duplicate Data, Feature Transformation, Feature Encoding, Handle Outliers, </a:t>
            </a:r>
            <a:r>
              <a:rPr lang="en-US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Class Imbalance, </a:t>
            </a:r>
            <a:endParaRPr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Engineering : Feature Selection, Feature Extraction, </a:t>
            </a:r>
            <a:r>
              <a:rPr lang="en-US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Additional Features</a:t>
            </a: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db2c384013_0_48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2db2c384013_0_48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5" name="Google Shape;115;g2db2c384013_0_48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g2db2c384013_0_48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g2db2c384013_0_48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4 - PT Heptad Data Collector	</a:t>
            </a:r>
            <a:endParaRPr lang="en-US" dirty="0"/>
          </a:p>
          <a:p>
            <a:pPr lvl="0">
              <a:buSzPts val="1800"/>
            </a:pP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lang="en-US" dirty="0"/>
          </a:p>
          <a:p>
            <a:pPr lvl="0">
              <a:buSzPts val="1800"/>
            </a:pP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lang="en-US" sz="1800"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>
              <a:buSzPts val="1800"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19.00, 23 Mei 2024</a:t>
            </a:r>
            <a:endParaRPr lang="en-US"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g2db2c384013_0_48"/>
          <p:cNvSpPr/>
          <p:nvPr/>
        </p:nvSpPr>
        <p:spPr>
          <a:xfrm>
            <a:off x="228600" y="1766274"/>
            <a:ext cx="11768400" cy="5091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db2c384013_0_48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300" b="1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300" b="1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Cleansing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a. </a:t>
            </a: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Missing Values: Periksa kolom "miss_status" untuk nilai NULL. Jika ada, hapus baris yang memiliki nilai NULL dalam kolom "miss_status", </a:t>
            </a:r>
            <a:r>
              <a:rPr lang="sv-SE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pastikan "miss_status</a:t>
            </a: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" tetap </a:t>
            </a:r>
            <a:r>
              <a:rPr lang="sv-SE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aman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</a:t>
            </a: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Handle Duplicate Data: Periksa apakah ada duplikat dalam semua atau sebagian kolom data. Ambil keputusan apakah menggunakan semua kolom sebagai acuan atau hanya sebagian untuk menentukan </a:t>
            </a:r>
            <a:r>
              <a:rPr lang="sv-SE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duplikat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</a:t>
            </a: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Terkait Newexist: Periksa jumlah nilai NULL dalam kolom "newexist". Menurut mentor, jumlahnya sedikit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d. Feature Transformation: Transformasi fitur seperti pengkodean one-hot, pengisian nilai yang hilang, eliminasi fitur, dan ekstraksi fitur (seperti PCA) dapat dimasukkan ke dalam pipeline. Gunakan metode yang sesuai dengan asumsi dan kebutuhan model.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e. Scalers: Gunakan minimal scaler atau standar scaler untuk normalisasi data, tetapi hindari saat ada outlier. Robust scaler disarankan saat ada outlier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f. Pengkategorian NAICS: Ubah kode NAICS menjadi kategori bisnis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g. GRapprove dan Sbapprove: Jika sudah meminjam uang (GRapprove atau Sbapprove), tidak perlu diprediksi lagi. Bisa dihapus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h. Metode KNN: Cocok untuk transformasi data, tapi berat komputasi jika dimensi data besar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sv-SE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i. Oversampling: Gunakan SMOTE atau SMOTENC untuk oversampling, tergantung pada jenis fitur dalam dataset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300"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Engineering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Feature Selection: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Hapus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relevan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SBA approve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GRapprove</a:t>
            </a: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b.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Pengelompokan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Bank: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Kelompokkan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bank yang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jarang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muncul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mengurangi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kompleksitas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memungkinkan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generalisasi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baik</a:t>
            </a: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c. </a:t>
            </a:r>
            <a:r>
              <a:rPr lang="en-US" sz="1300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Pengelompokan</a:t>
            </a: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bank yang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1500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entri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"others"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penomoran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bank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merupakan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Transformation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3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MIS: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dipertimbangkan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analisi</a:t>
            </a: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3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db2c384013_0_48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2db2c384013_0_48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5" name="Google Shape;115;g2db2c384013_0_48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g2db2c384013_0_48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g2db2c384013_0_48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4 - PT Heptad Data Collector	</a:t>
            </a:r>
            <a:endParaRPr lang="en-US" dirty="0"/>
          </a:p>
          <a:p>
            <a:pPr lvl="0">
              <a:buSzPts val="1800"/>
            </a:pP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lang="en-US" dirty="0"/>
          </a:p>
          <a:p>
            <a:pPr lvl="0">
              <a:buSzPts val="1800"/>
            </a:pP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lang="en-US" sz="1800"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>
              <a:buSzPts val="1800"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19.00, 23 Mei 2024</a:t>
            </a:r>
            <a:endParaRPr lang="en-US"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g2db2c384013_0_48"/>
          <p:cNvSpPr/>
          <p:nvPr/>
        </p:nvSpPr>
        <p:spPr>
          <a:xfrm>
            <a:off x="228600" y="1766275"/>
            <a:ext cx="11768400" cy="22281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db2c384013_0_48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7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7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7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7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Finalisasi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jawaban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Pembuatan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PPT Stage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Persiapan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pribadi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&amp;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berkelompok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Font typeface="Dosis"/>
              <a:buAutoNum type="alphaLcPeriod"/>
            </a:pP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Exploration</a:t>
            </a: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Font typeface="Dosis"/>
              <a:buAutoNum type="alphaLcPeriod"/>
            </a:pP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Exploratory Data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Analysis</a:t>
            </a:r>
            <a:endParaRPr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Self learning confusion matrix yang </a:t>
            </a:r>
            <a:r>
              <a:rPr lang="en-US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diajarkan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oleh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mentor.</a:t>
            </a:r>
            <a:endParaRPr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schedule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pertemuan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selanjutnya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0" name="Google Shape;120;g2db2c384013_0_48"/>
          <p:cNvSpPr/>
          <p:nvPr/>
        </p:nvSpPr>
        <p:spPr>
          <a:xfrm>
            <a:off x="3544800" y="4430475"/>
            <a:ext cx="5573100" cy="11064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db2c384013_0_48"/>
          <p:cNvSpPr txBox="1"/>
          <p:nvPr/>
        </p:nvSpPr>
        <p:spPr>
          <a:xfrm>
            <a:off x="2130150" y="4405175"/>
            <a:ext cx="7965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sz="2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2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453</Words>
  <Application>Microsoft Office PowerPoint</Application>
  <PresentationFormat>Widescreen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Comic Sans MS</vt:lpstr>
      <vt:lpstr>Arial</vt:lpstr>
      <vt:lpstr>Dosis</vt:lpstr>
      <vt:lpstr>Tema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User</cp:lastModifiedBy>
  <cp:revision>2</cp:revision>
  <dcterms:created xsi:type="dcterms:W3CDTF">2020-04-28T06:06:52Z</dcterms:created>
  <dcterms:modified xsi:type="dcterms:W3CDTF">2024-05-23T14:00:22Z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