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embeddedFontLst>
    <p:embeddedFont>
      <p:font typeface="Dosis"/>
      <p:regular r:id="rId8"/>
      <p:bold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0" roundtripDataSignature="AMtx7mht3M5konKDcI8Lbt1XkINdzzTZ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font" Target="fonts/Dosi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Dosi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9b7674418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g79b7674418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db2c384013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2db2c384013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Judul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dan Teks Vertik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Vertikal dan Tek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dan Konten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Bagia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 Konten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bandinga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Saja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song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nten dengan Keteranga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mbar dengan Keteranga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88" name="Google Shape;88;g79b7674418_0_6"/>
          <p:cNvPicPr preferRelativeResize="0"/>
          <p:nvPr/>
        </p:nvPicPr>
        <p:blipFill rotWithShape="1">
          <a:blip r:embed="rId4">
            <a:alphaModFix amt="52999"/>
          </a:blip>
          <a:srcRect b="0" l="0" r="62945" t="0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g79b7674418_0_6"/>
          <p:cNvGrpSpPr/>
          <p:nvPr/>
        </p:nvGrpSpPr>
        <p:grpSpPr>
          <a:xfrm>
            <a:off x="591850" y="-328527"/>
            <a:ext cx="1386593" cy="1594062"/>
            <a:chOff x="726653" y="-517614"/>
            <a:chExt cx="2170621" cy="2495400"/>
          </a:xfrm>
        </p:grpSpPr>
        <p:sp>
          <p:nvSpPr>
            <p:cNvPr id="90" name="Google Shape;90;g79b7674418_0_6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fmla="val 8585" name="adj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 close up of a logo&#10;&#10;Description automatically generated" id="91" name="Google Shape;91;g79b7674418_0_6"/>
            <p:cNvPicPr preferRelativeResize="0"/>
            <p:nvPr/>
          </p:nvPicPr>
          <p:blipFill rotWithShape="1">
            <a:blip r:embed="rId5">
              <a:alphaModFix/>
            </a:blip>
            <a:srcRect b="32683" l="2416" r="76119" t="34766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" name="Google Shape;92;g79b7674418_0_6"/>
          <p:cNvSpPr txBox="1"/>
          <p:nvPr/>
        </p:nvSpPr>
        <p:spPr>
          <a:xfrm>
            <a:off x="2023000" y="76577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Kelompok: 4 - PT Heptad Data Collector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Ridho Aryo</a:t>
            </a:r>
            <a:endParaRPr b="1" i="0" sz="1800" u="none" cap="none" strike="noStrike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Pukul/ Tanggal: 19.00, 23 Mei 2024</a:t>
            </a:r>
            <a:endParaRPr b="1" i="0" sz="1800" u="none" cap="none" strike="noStrike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3" name="Google Shape;93;g79b7674418_0_6"/>
          <p:cNvSpPr/>
          <p:nvPr/>
        </p:nvSpPr>
        <p:spPr>
          <a:xfrm>
            <a:off x="228600" y="1766275"/>
            <a:ext cx="11768400" cy="20013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79b7674418_0_6"/>
          <p:cNvSpPr txBox="1"/>
          <p:nvPr/>
        </p:nvSpPr>
        <p:spPr>
          <a:xfrm>
            <a:off x="211700" y="1766276"/>
            <a:ext cx="11734800" cy="18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Pembagian tugas di stage ini:</a:t>
            </a:r>
            <a:endParaRPr b="1" i="0" sz="17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Farah Fitria Sari - Meeting moderator</a:t>
            </a:r>
            <a:endParaRPr b="0" i="0" sz="14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Apriansyah- notulensi</a:t>
            </a:r>
            <a:endParaRPr b="0" i="0" sz="14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Aditya Fajri, </a:t>
            </a:r>
            <a:r>
              <a:rPr b="0" i="0" lang="en-US" sz="14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Ryan Fajar</a:t>
            </a:r>
            <a:r>
              <a:rPr b="0" i="0" lang="en-US" sz="1400" u="none" cap="none" strike="noStrik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, </a:t>
            </a:r>
            <a:r>
              <a:rPr b="0" i="0" lang="en-US" sz="14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Oktafina Pingkan Purwanto</a:t>
            </a:r>
            <a:r>
              <a:rPr b="0" i="0" lang="en-US" sz="1400" u="none" cap="none" strike="noStrik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, Tiara Lailatul N - Meeting members</a:t>
            </a:r>
            <a:endParaRPr b="0" i="0" sz="1400" u="none" cap="none" strike="noStrik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--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Semua team member</a:t>
            </a:r>
            <a:r>
              <a:rPr b="0" i="0" lang="en-US" sz="1400" u="none" cap="none" strike="noStrik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 mengikuti diskusi dengan serius sembari memberikan opini dan jawaban terkait materi Exploratory Data Analysis (EDA)</a:t>
            </a:r>
            <a:endParaRPr b="0" i="0" sz="14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5" name="Google Shape;95;g79b7674418_0_6"/>
          <p:cNvSpPr/>
          <p:nvPr/>
        </p:nvSpPr>
        <p:spPr>
          <a:xfrm>
            <a:off x="228600" y="4077200"/>
            <a:ext cx="11768400" cy="22371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79b7674418_0_6"/>
          <p:cNvSpPr txBox="1"/>
          <p:nvPr/>
        </p:nvSpPr>
        <p:spPr>
          <a:xfrm>
            <a:off x="245400" y="4102098"/>
            <a:ext cx="11734800" cy="18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Poin pembahasan:</a:t>
            </a:r>
            <a:endParaRPr b="1" i="0" sz="17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Step by step Exploratory Data Analysis (EDA)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Exploratory Data Analysis (EDA) : Univariate Analysis &amp; Multivariate Analysis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101" name="Google Shape;101;g2db2c384013_0_48"/>
          <p:cNvPicPr preferRelativeResize="0"/>
          <p:nvPr/>
        </p:nvPicPr>
        <p:blipFill rotWithShape="1">
          <a:blip r:embed="rId4">
            <a:alphaModFix amt="52999"/>
          </a:blip>
          <a:srcRect b="0" l="0" r="62945" t="0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" name="Google Shape;102;g2db2c384013_0_48"/>
          <p:cNvGrpSpPr/>
          <p:nvPr/>
        </p:nvGrpSpPr>
        <p:grpSpPr>
          <a:xfrm>
            <a:off x="591850" y="-328527"/>
            <a:ext cx="1386593" cy="1594062"/>
            <a:chOff x="726653" y="-517614"/>
            <a:chExt cx="2170621" cy="2495400"/>
          </a:xfrm>
        </p:grpSpPr>
        <p:sp>
          <p:nvSpPr>
            <p:cNvPr id="103" name="Google Shape;103;g2db2c384013_0_48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fmla="val 8585" name="adj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 close up of a logo&#10;&#10;Description automatically generated" id="104" name="Google Shape;104;g2db2c384013_0_48"/>
            <p:cNvPicPr preferRelativeResize="0"/>
            <p:nvPr/>
          </p:nvPicPr>
          <p:blipFill rotWithShape="1">
            <a:blip r:embed="rId5">
              <a:alphaModFix/>
            </a:blip>
            <a:srcRect b="32683" l="2416" r="76116" t="34763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5" name="Google Shape;105;g2db2c384013_0_48"/>
          <p:cNvSpPr txBox="1"/>
          <p:nvPr/>
        </p:nvSpPr>
        <p:spPr>
          <a:xfrm>
            <a:off x="2023000" y="76577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Kelompok: 4 - PT Heptad Data Collector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Ridho Aryo</a:t>
            </a:r>
            <a:endParaRPr b="1" i="0" sz="1800" u="none" cap="none" strike="noStrike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Pukul/ Tanggal: 19.00, 6 Juni 2024</a:t>
            </a:r>
            <a:endParaRPr b="1" i="0" sz="1800" u="none" cap="none" strike="noStrike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6" name="Google Shape;106;g2db2c384013_0_48"/>
          <p:cNvSpPr/>
          <p:nvPr/>
        </p:nvSpPr>
        <p:spPr>
          <a:xfrm>
            <a:off x="228600" y="1766274"/>
            <a:ext cx="11768400" cy="5091725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2db2c384013_0_48"/>
          <p:cNvSpPr txBox="1"/>
          <p:nvPr/>
        </p:nvSpPr>
        <p:spPr>
          <a:xfrm>
            <a:off x="211700" y="1766275"/>
            <a:ext cx="11734800" cy="4866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3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Hasil Diskusi 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AutoNum type="arabicPeriod"/>
            </a:pPr>
            <a:r>
              <a:rPr b="1" i="0" lang="en-US" sz="13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Step by step  sebelum melakukan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Exploratory Data Analysis (EDA) </a:t>
            </a:r>
            <a:endParaRPr/>
          </a:p>
          <a:p>
            <a:pPr indent="-342900" lvl="0" marL="482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eriod"/>
            </a:pPr>
            <a:r>
              <a:rPr b="0" i="0" lang="en-US" sz="13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Feature Transformation : Handle Missing Value &amp; Handle Duplicate</a:t>
            </a:r>
            <a:endParaRPr/>
          </a:p>
          <a:p>
            <a:pPr indent="-342900" lvl="0" marL="482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eriod"/>
            </a:pPr>
            <a:r>
              <a:rPr b="0" i="0" lang="en-US" sz="13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Feature Engineering :  Feature Extraction &amp; Feature Selection</a:t>
            </a:r>
            <a:endParaRPr/>
          </a:p>
          <a:p>
            <a:pPr indent="-342900" lvl="0" marL="482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eriod"/>
            </a:pPr>
            <a:r>
              <a:rPr b="0" i="0" lang="en-US" sz="13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EDA  : Univariate analysis &amp; Multivariate analysis.</a:t>
            </a:r>
            <a:endParaRPr/>
          </a:p>
          <a:p>
            <a:pPr indent="-342900" lvl="0" marL="482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eriod"/>
            </a:pPr>
            <a:r>
              <a:rPr b="0" i="0" lang="en-US" sz="13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Feature Transformation : Handle Outlier &amp; Handle Class Imbalance</a:t>
            </a:r>
            <a:endParaRPr/>
          </a:p>
          <a:p>
            <a:pPr indent="-254000" lvl="0" marL="482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 startAt="2"/>
            </a:pPr>
            <a:r>
              <a:rPr b="1" i="0" lang="en-US" sz="12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Exploratory Data Analysis (EDA) </a:t>
            </a:r>
            <a:endParaRPr/>
          </a:p>
          <a:p>
            <a:pPr indent="-342900" lvl="0" marL="482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eriod"/>
            </a:pPr>
            <a:r>
              <a:rPr b="0" i="0" lang="en-US" sz="13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Univariate Analysis :</a:t>
            </a:r>
            <a:endParaRPr/>
          </a:p>
          <a:p>
            <a:pPr indent="0" lvl="0" marL="139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	- Pada kolom Term dibuat grouping menjadi 4 kelompok : &lt;100, 100-250, 250-360, &gt;360.</a:t>
            </a:r>
            <a:endParaRPr/>
          </a:p>
          <a:p>
            <a:pPr indent="0" lvl="0" marL="139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	- Pada kolom numerikal dilakukan visualisasi boxplot lalu dilakukan uji statistik T-test.</a:t>
            </a:r>
            <a:endParaRPr/>
          </a:p>
          <a:p>
            <a:pPr indent="0" lvl="0" marL="139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	- Pada kolom kategorikal  dilakukan uji statistic Chi- square.</a:t>
            </a:r>
            <a:endParaRPr/>
          </a:p>
          <a:p>
            <a:pPr indent="0" lvl="0" marL="139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	- Ketika melakukan visualisasi  warna chart harus konsisten.</a:t>
            </a:r>
            <a:endParaRPr b="0" i="0" sz="13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42900" lvl="0" marL="482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eriod" startAt="2"/>
            </a:pPr>
            <a:r>
              <a:rPr b="0" i="0" lang="en-US" sz="13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Multivariate Analysis :</a:t>
            </a:r>
            <a:endParaRPr/>
          </a:p>
          <a:p>
            <a:pPr indent="0" lvl="1" marL="139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	- Korelasi Heatmap pada kolom angka.</a:t>
            </a:r>
            <a:endParaRPr/>
          </a:p>
          <a:p>
            <a:pPr indent="0" lvl="0" marL="139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112" name="Google Shape;112;p1"/>
          <p:cNvPicPr preferRelativeResize="0"/>
          <p:nvPr/>
        </p:nvPicPr>
        <p:blipFill rotWithShape="1">
          <a:blip r:embed="rId4">
            <a:alphaModFix amt="52999"/>
          </a:blip>
          <a:srcRect b="0" l="0" r="62945" t="0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" name="Google Shape;113;p1"/>
          <p:cNvGrpSpPr/>
          <p:nvPr/>
        </p:nvGrpSpPr>
        <p:grpSpPr>
          <a:xfrm>
            <a:off x="591850" y="-328527"/>
            <a:ext cx="1386593" cy="1594062"/>
            <a:chOff x="726653" y="-517614"/>
            <a:chExt cx="2170621" cy="2495400"/>
          </a:xfrm>
        </p:grpSpPr>
        <p:sp>
          <p:nvSpPr>
            <p:cNvPr id="114" name="Google Shape;114;p1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fmla="val 8585" name="adj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 close up of a logo&#10;&#10;Description automatically generated" id="115" name="Google Shape;115;p1"/>
            <p:cNvPicPr preferRelativeResize="0"/>
            <p:nvPr/>
          </p:nvPicPr>
          <p:blipFill rotWithShape="1">
            <a:blip r:embed="rId5">
              <a:alphaModFix/>
            </a:blip>
            <a:srcRect b="32683" l="2416" r="76116" t="34763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6" name="Google Shape;116;p1"/>
          <p:cNvSpPr txBox="1"/>
          <p:nvPr/>
        </p:nvSpPr>
        <p:spPr>
          <a:xfrm>
            <a:off x="2023000" y="76577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Kelompok: 4 - PT Heptad Data Collector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Ridho Aryo</a:t>
            </a:r>
            <a:endParaRPr b="1" i="0" sz="1800" u="none" cap="none" strike="noStrike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Pukul/ Tanggal: 19.00, 6 Juni 2024</a:t>
            </a:r>
            <a:endParaRPr b="1" i="0" sz="1800" u="none" cap="none" strike="noStrike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228600" y="1766275"/>
            <a:ext cx="11768400" cy="22281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"/>
          <p:cNvSpPr txBox="1"/>
          <p:nvPr/>
        </p:nvSpPr>
        <p:spPr>
          <a:xfrm>
            <a:off x="211700" y="1766276"/>
            <a:ext cx="11734800" cy="18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Tindak Lanjut:</a:t>
            </a:r>
            <a:endParaRPr b="1" i="0" sz="17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Finalisasi jawaban Stage 2</a:t>
            </a:r>
            <a:endParaRPr b="0" i="0" sz="14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Pembuatan PPT Stage 2</a:t>
            </a:r>
            <a:endParaRPr b="0" i="0" sz="14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Persiapan Stage 3 pribadi &amp; berkelompok</a:t>
            </a:r>
            <a:endParaRPr b="0" i="0" sz="14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AutoNum type="alphaL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Modeling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AutoNum type="alphaL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Evaluation</a:t>
            </a:r>
            <a:endParaRPr b="0" i="0" sz="14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Self learning confusion matrix yang diajarkan oleh mentor.</a:t>
            </a:r>
            <a:endParaRPr b="0" i="0" sz="14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Menentukan schedule pertemuan selanjutnya. </a:t>
            </a:r>
            <a:endParaRPr b="0" i="0" sz="14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3544800" y="4430475"/>
            <a:ext cx="5573100" cy="11064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"/>
          <p:cNvSpPr txBox="1"/>
          <p:nvPr/>
        </p:nvSpPr>
        <p:spPr>
          <a:xfrm>
            <a:off x="2130150" y="4405175"/>
            <a:ext cx="7965300" cy="10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Thank you!</a:t>
            </a:r>
            <a:endParaRPr b="0" i="0" sz="23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2020-04-28T06:06:52Z</dcterms:created>
  <dc:creator>msoffice5650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0x0101007A90A3EAE74D784A98B166F67BEEB090</vt:lpwstr>
  </property>
</Properties>
</file>