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Dosis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ht3M5konKDcI8Lbt1XkINdzzTZ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b2c38401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2db2c38401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b2c38401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2db2c38401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934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4 - PT Heptad Data Collector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lang="en-US" sz="1800" b="1" i="0" u="none" strike="noStrike" cap="none" dirty="0" smtClean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Ridho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Aryo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19.00, </a:t>
            </a:r>
            <a:r>
              <a:rPr lang="en-US" sz="1800" b="1" i="0" u="none" strike="noStrike" cap="none" dirty="0" smtClean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 </a:t>
            </a:r>
            <a:r>
              <a:rPr lang="en-US" sz="1800" b="1" i="0" u="none" strike="noStrike" cap="none" dirty="0" err="1" smtClean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Juni</a:t>
            </a:r>
            <a:r>
              <a:rPr lang="en-US" sz="1800" b="1" i="0" u="none" strike="noStrike" cap="none" dirty="0" smtClean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2024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766275"/>
            <a:ext cx="11768400" cy="20013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766276"/>
            <a:ext cx="11734800" cy="18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7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7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7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Apriansyah</a:t>
            </a:r>
            <a:r>
              <a:rPr lang="en-US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Meeting moderator</a:t>
            </a:r>
            <a:endParaRPr sz="14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Ryan 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Fajar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- 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notulensi</a:t>
            </a:r>
            <a:endParaRPr sz="14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Farah </a:t>
            </a:r>
            <a:r>
              <a:rPr lang="en-US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Fitria</a:t>
            </a:r>
            <a:r>
              <a:rPr lang="en-US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Sari </a:t>
            </a:r>
            <a:r>
              <a:rPr lang="en-US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Aditya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Fajri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,,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Oktafina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Pingkan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Purwanto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, Tiara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Lailatul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N - Meeting members</a:t>
            </a:r>
            <a:endParaRPr sz="1400" b="0" i="0" u="none" strike="noStrike" cap="none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--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Semua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team member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mengikuti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serius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sembari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opini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jawaban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terkait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materi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Modelling and Evaluation</a:t>
            </a:r>
            <a:endParaRPr sz="14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4077200"/>
            <a:ext cx="11768400" cy="22371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4102098"/>
            <a:ext cx="11734800" cy="18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7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700" b="1" i="0" u="none" strike="noStrike" cap="none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Modelling</a:t>
            </a:r>
            <a:endParaRPr dirty="0" smtClean="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-US" dirty="0" smtClean="0">
                <a:solidFill>
                  <a:schemeClr val="dk1"/>
                </a:solidFill>
                <a:latin typeface="Dosis"/>
                <a:sym typeface="Dosis"/>
              </a:rPr>
              <a:t>Evaluation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2db2c384013_0_48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g2db2c384013_0_48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03" name="Google Shape;103;g2db2c384013_0_48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" name="Google Shape;104;g2db2c384013_0_48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3" r="76116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g2db2c384013_0_48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4 - PT Heptad Data Collector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lang="en-US" sz="1800" b="1" i="0" u="none" strike="noStrike" cap="none" dirty="0" smtClean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Ridho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Aryo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19.00, </a:t>
            </a:r>
            <a:r>
              <a:rPr lang="en-US" sz="1800" b="1" i="0" u="none" strike="noStrike" cap="none" dirty="0" smtClean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Juni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2024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6" name="Google Shape;106;g2db2c384013_0_48"/>
          <p:cNvSpPr/>
          <p:nvPr/>
        </p:nvSpPr>
        <p:spPr>
          <a:xfrm>
            <a:off x="228600" y="1766274"/>
            <a:ext cx="11768400" cy="5091725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db2c384013_0_48"/>
          <p:cNvSpPr txBox="1"/>
          <p:nvPr/>
        </p:nvSpPr>
        <p:spPr>
          <a:xfrm>
            <a:off x="211700" y="1766275"/>
            <a:ext cx="11734800" cy="486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i="0" u="none" strike="noStrike" cap="none" dirty="0" err="1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</a:t>
            </a:r>
            <a:r>
              <a:rPr lang="en-US" sz="1300" b="1" i="0" u="none" strike="noStrike" cap="none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b="1" i="0" u="none" strike="noStrike" cap="none" dirty="0" err="1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300" b="1" i="0" u="none" strike="noStrike" cap="none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</a:t>
            </a:r>
            <a:endParaRPr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300" b="1" i="0" u="none" strike="noStrike" cap="none" dirty="0" smtClean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Feedback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oversampling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SMOTE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Ridho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menekankan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oversampling,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sebaiknya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benchmark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Pipeline: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pipeline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mempelajarinya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Ridho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mengajarkan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pipeline di Azure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pipeline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pengerjaan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Model Evaluation:</a:t>
            </a:r>
          </a:p>
          <a:p>
            <a:pPr>
              <a:lnSpc>
                <a:spcPct val="107000"/>
              </a:lnSpc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sebaiknya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fokus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recall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precision,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masing-masing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konsekuensinya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Ridho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biasanya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recall, F1-score,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AUC: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Fokus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mendeteksi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F1-Score: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keseimbangan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recall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precision.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Menilai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seberapa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membedakan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AUC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ROC/Precision-Recall Curve: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mencoba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threshold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2db2c384013_0_48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g2db2c384013_0_48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03" name="Google Shape;103;g2db2c384013_0_48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" name="Google Shape;104;g2db2c384013_0_48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3" r="76116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g2db2c384013_0_48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4 - PT Heptad Data Collector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lang="en-US" sz="1800" b="1" i="0" u="none" strike="noStrike" cap="none" dirty="0" smtClean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Ridho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Aryo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19.00, </a:t>
            </a:r>
            <a:r>
              <a:rPr lang="en-US" sz="1800" b="1" i="0" u="none" strike="noStrike" cap="none" dirty="0" smtClean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Juni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2024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6" name="Google Shape;106;g2db2c384013_0_48"/>
          <p:cNvSpPr/>
          <p:nvPr/>
        </p:nvSpPr>
        <p:spPr>
          <a:xfrm>
            <a:off x="228600" y="1766274"/>
            <a:ext cx="11768400" cy="5091725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db2c384013_0_48"/>
          <p:cNvSpPr txBox="1"/>
          <p:nvPr/>
        </p:nvSpPr>
        <p:spPr>
          <a:xfrm>
            <a:off x="211700" y="1766275"/>
            <a:ext cx="11734800" cy="486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i="0" u="none" strike="noStrike" cap="none" dirty="0" err="1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</a:t>
            </a:r>
            <a:r>
              <a:rPr lang="en-US" sz="1300" b="1" i="0" u="none" strike="noStrike" cap="none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b="1" i="0" u="none" strike="noStrike" cap="none" dirty="0" err="1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300" b="1" i="0" u="none" strike="noStrike" cap="none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</a:t>
            </a:r>
            <a:endParaRPr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300" b="1" i="0" u="none" strike="noStrike" cap="none" dirty="0" smtClean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Random Forest Classifier: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terasa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overfitting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dibatasi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terlalu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detail.</a:t>
            </a:r>
          </a:p>
          <a:p>
            <a:pPr>
              <a:lnSpc>
                <a:spcPct val="107000"/>
              </a:lnSpc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Disarankan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membatasi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terlalu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biasanya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sekitar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7.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 samples split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juga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diperbesar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menghindari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overfitting.</a:t>
            </a:r>
          </a:p>
          <a:p>
            <a:pPr>
              <a:lnSpc>
                <a:spcPct val="107000"/>
              </a:lnSpc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grid search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terlalu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efisien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Konsekuensi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Recall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dampak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recall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recall 85,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dampaknya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7000"/>
              </a:lnSpc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Juga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mempertimbangkan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precision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konsekuensinya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Penempatan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Axis: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Ridho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menyebutkan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penempatan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axis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diperbaiki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14" name="Google Shape;114;p1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5" name="Google Shape;115;p1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3" r="76116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4 - PT Heptad Data Collector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lang="en-US" sz="1800" b="1" i="0" u="none" strike="noStrike" cap="none" dirty="0" smtClean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Ridho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Aryo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19.00, </a:t>
            </a:r>
            <a:r>
              <a:rPr lang="en-US" sz="1800" b="1" i="0" u="none" strike="noStrike" cap="none" dirty="0" smtClean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 </a:t>
            </a:r>
            <a:r>
              <a:rPr lang="en-US" sz="1800" b="1" i="0" u="none" strike="noStrike" cap="none" dirty="0" err="1" smtClean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Juni</a:t>
            </a:r>
            <a:r>
              <a:rPr lang="en-US" sz="1800" b="1" i="0" u="none" strike="noStrike" cap="none" dirty="0" smtClean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2024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228600" y="1766275"/>
            <a:ext cx="11768400" cy="22281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211700" y="1766276"/>
            <a:ext cx="11734800" cy="18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7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700" b="1" i="0" u="none" strike="noStrike" cap="none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menerapkan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pipeline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Azure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arahan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Ridho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oversampling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benchmark.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Menetapkan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Mengatur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 Random Forest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menghindari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overfitting.</a:t>
            </a:r>
          </a:p>
          <a:p>
            <a:pPr marL="342900" lvl="0" indent="-342900">
              <a:lnSpc>
                <a:spcPct val="115000"/>
              </a:lnSpc>
              <a:buSzPts val="1100"/>
              <a:buFont typeface="+mj-lt"/>
              <a:buAutoNum type="arabicPeriod"/>
            </a:pPr>
            <a:endParaRPr lang="en-US" sz="1300" b="1" dirty="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544800" y="4430475"/>
            <a:ext cx="5573100" cy="11064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2130150" y="4405175"/>
            <a:ext cx="79653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Thank you!</a:t>
            </a:r>
            <a:endParaRPr sz="2300" b="0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475</Words>
  <Application>Microsoft Office PowerPoint</Application>
  <PresentationFormat>Widescreen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Arial</vt:lpstr>
      <vt:lpstr>Times New Roman</vt:lpstr>
      <vt:lpstr>Dosis</vt:lpstr>
      <vt:lpstr>Tema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Centralized Processing Team Leader Head Office (Ryan)</cp:lastModifiedBy>
  <cp:revision>4</cp:revision>
  <dcterms:created xsi:type="dcterms:W3CDTF">2020-04-28T06:06:52Z</dcterms:created>
  <dcterms:modified xsi:type="dcterms:W3CDTF">2024-06-21T08:58:56Z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