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F0C92-5633-4024-BB52-E8EE55329638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02090-E0E1-4AAA-B7DA-3957FF55E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9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74EE-1DFE-4529-9CF0-3933D48D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BCE-6766-430B-A5FD-58F44B920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947F-530C-404A-920B-485C1E80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08CF-2190-459D-865E-9941B58F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38D1-15E3-4788-A6D5-301F6C41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20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FA22-ED25-4A40-AD2E-304AB809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E678-9BA3-4F98-B761-253344276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3F75-EC50-49BD-9B13-B9545571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38EC7-2926-4727-93C2-16D34F2F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4595C-66BD-459C-9CCA-C53FBF40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24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0378F-378C-4B01-8747-AA5CBB3FE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8CD3C-2B4E-4B36-966A-682C3B71A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70D0-FB1E-48FD-8DB7-28771B2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A592F-6DE1-4048-AB46-A6491ACF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4AC9-68D3-454B-8E23-786C96A4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37D1-0FCC-48D2-B070-9B7D85E7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041F-E3B8-41AE-9974-3032FB95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33D06-55BE-47F7-86F2-3E28E2F3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20AB-F82F-4CC0-9ED2-0A30887E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A1BF-B1B0-4F1B-8ADA-16C48E46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6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2E93-CB04-4DEC-9F9F-EB6474BA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DC4D-1354-4CA2-9938-7E5E0E68C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42429-AB61-41AF-A3E8-D80326AD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56DD-5AC2-48DE-86AB-9B45D1EA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E9B8-1C04-444A-AB47-2848FC6D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1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690F-4DE8-4532-BAB3-A57AA13B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5E1A-B9AD-44E7-9117-C9E8C02FF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06599-DFB3-4B6C-8F35-44E5B39D4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214EA-5327-4FCE-AD7E-315F4F4C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313A7-4F8A-4B37-AB71-8DDF9199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D25EB-7A93-4115-9BF9-E61F7569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7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1CCC-9EF6-4089-965A-4A32E740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B4A6A-4707-40A1-9BE2-A1DC5CF9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25C9B-95F2-4063-AC3E-45451600F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7689F-112F-4BD5-9DDE-E06075208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B2CA2-A13C-49DE-A3B8-905213976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F2CB4-DE1A-4040-85AC-65CCCE14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5FF5A-F96F-4429-9E84-E08D6234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67CCC-C336-4EB0-A9D7-36DF80C3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5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45B8-98DC-4290-A300-D1F404A0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D8791-3113-4007-93EB-66CB4838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ED099-0CA3-4B70-BCD1-1D07CABE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2C452-4FBB-4DC6-94C3-8A3CE0B8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8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43BE-78A0-4212-9C24-9F7A19BC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FF75F-7E10-4E47-BD8E-62699636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618AA-5E6D-4CFD-A0B5-BD82FED4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F6DD-7050-4DC8-8B98-9834F25B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7A35-DB3D-4CD3-9201-84EB55A21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658FC-82CD-4409-A40C-F3E37B96E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6F735-D35A-476C-BC44-989D2407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0331C-AA26-4790-A708-3CD826FB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C14A-5D72-4625-9B38-3DD4EAC6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2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C559-58B8-47B8-B9BC-A3FA03EF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EAC37-9C07-4227-8187-1359E0075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44007-2AC8-4698-80DF-665BF9B8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FD299-A705-4503-83E3-9FDCC245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BF36-AEAE-4A69-A78C-DFDBB41A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79F5-51A2-43F9-9F45-0819E7CF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3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4EBC7-5C5C-45C6-B8B5-836E875B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28AA2-1D68-4830-BCE7-225BF6A6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A9DA-9D43-471F-AC4C-F98A67E03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84DC-77FA-47B2-8904-563C1B6EFA7D}" type="datetimeFigureOut">
              <a:rPr lang="en-IN" smtClean="0"/>
              <a:t>09/02/2022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388D-7DC6-4506-907D-A29007214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8FDF-5707-4242-87AC-6F05A4ED7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54ACA-30A6-485C-B404-DC3421966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6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8A40-EED9-437F-8269-2B3CB8EE4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25" y="2160588"/>
            <a:ext cx="9144000" cy="2387600"/>
          </a:xfrm>
        </p:spPr>
        <p:txBody>
          <a:bodyPr>
            <a:normAutofit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4</a:t>
            </a:r>
            <a:b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using GPT Neo </a:t>
            </a:r>
            <a:b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52BD-CB01-409B-B6F2-0969446AF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0" y="5248274"/>
            <a:ext cx="3105150" cy="73342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Tanvi Kanhere </a:t>
            </a:r>
          </a:p>
          <a:p>
            <a:r>
              <a:rPr lang="en-IN" dirty="0"/>
              <a:t>11014045</a:t>
            </a:r>
          </a:p>
        </p:txBody>
      </p:sp>
    </p:spTree>
    <p:extLst>
      <p:ext uri="{BB962C8B-B14F-4D97-AF65-F5344CB8AC3E}">
        <p14:creationId xmlns:p14="http://schemas.microsoft.com/office/powerpoint/2010/main" val="14240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8482-E27F-4B93-8103-C4DDCF79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61118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the use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3DCA-09CF-4E7B-91A5-6F91E106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58470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:</a:t>
            </a:r>
          </a:p>
          <a:p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subfield of natural language processing</a:t>
            </a:r>
          </a:p>
          <a:p>
            <a:r>
              <a:rPr lang="en-US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 natural language texts which can satisfy certain communicative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pplication based usage in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 portals are increasingly relying on robot journalism for their content, online retailers are leaning on automation for their product descriptions, annual reports, real estate documents, or fund reports etc.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needs structured data and then transform the data into text to improve the user experience. A program takes the data and sorts it into the relevant parts of an intelligent gap test. 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74E67-31C8-4EA1-9DD4-C4212FDD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5826" y="6372225"/>
            <a:ext cx="9124950" cy="539750"/>
          </a:xfrm>
        </p:spPr>
        <p:txBody>
          <a:bodyPr/>
          <a:lstStyle/>
          <a:p>
            <a:r>
              <a:rPr lang="en-IN" dirty="0"/>
              <a:t>https://link.springer.com/referenceworkentry/10.1007/978-0-387-39940-9_416</a:t>
            </a:r>
          </a:p>
          <a:p>
            <a:r>
              <a:rPr lang="en-IN" dirty="0"/>
              <a:t>https://www.retresco.com/encyclopedia/automated-text-generation/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02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8482-E27F-4B93-8103-C4DDCF79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61118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the use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3DCA-09CF-4E7B-91A5-6F91E106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277620"/>
            <a:ext cx="10515600" cy="458470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74E67-31C8-4EA1-9DD4-C4212FDD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5826" y="6372225"/>
            <a:ext cx="9124950" cy="539750"/>
          </a:xfrm>
        </p:spPr>
        <p:txBody>
          <a:bodyPr/>
          <a:lstStyle/>
          <a:p>
            <a:r>
              <a:rPr lang="en-IN" dirty="0"/>
              <a:t>https://minimaxir.com/2019/09/howto-gpt2/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B13F9-7F41-488B-A03D-71B22938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984733"/>
            <a:ext cx="8453755" cy="43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0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80F8-F986-47FA-8915-90BFC307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42277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500" b="1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 -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Pre-trained Transformer (GPT) are a series of deep learning-based language models built by 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team. An autoregressive language model (process in which current value is based on the immediate preceding value ) to construct human-like text outpu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7E9BF5-0E42-4F8D-8D93-C3A6CCBD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used for the use case 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88D6B-FCEC-488C-A8F8-B89F0229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1813" y="6305549"/>
            <a:ext cx="9705974" cy="473076"/>
          </a:xfrm>
        </p:spPr>
        <p:txBody>
          <a:bodyPr/>
          <a:lstStyle/>
          <a:p>
            <a:r>
              <a:rPr lang="en-IN" dirty="0"/>
              <a:t>https://pianalytix.com/generative-pre-trained-transformer-3-gpt-3/</a:t>
            </a:r>
          </a:p>
          <a:p>
            <a:r>
              <a:rPr lang="en-IN" dirty="0"/>
              <a:t>https://360digitmg.com/types-of-gpt-in-artificial-intelligence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F02C96-1682-458D-87B1-69FF1308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1972"/>
            <a:ext cx="8356600" cy="29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8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80F8-F986-47FA-8915-90BFC307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4"/>
            <a:ext cx="10515600" cy="473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 Neo</a:t>
            </a:r>
          </a:p>
          <a:p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GPT-3 was the largest language model when </a:t>
            </a:r>
            <a:r>
              <a:rPr lang="en-US" sz="2400" b="0" i="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released in 2020, </a:t>
            </a:r>
            <a:r>
              <a:rPr lang="en-US" sz="2400" b="0" i="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exclusively sold the source code of GPT-3 to Microsoft, no </a:t>
            </a:r>
            <a:r>
              <a:rPr lang="en-IN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version of GPT-3</a:t>
            </a:r>
          </a:p>
          <a:p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GPT‑Neo is the code name for a family of transformer-based language models loosely styled around the GPT architecture. The stated goal of the project is to </a:t>
            </a:r>
            <a:r>
              <a:rPr lang="en-US" sz="25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replicate a GPT‑3 DaVinci-sized model and open-source it to the public for free</a:t>
            </a:r>
          </a:p>
          <a:p>
            <a:r>
              <a:rPr lang="en-US" sz="25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5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implementation of model &amp; data-parallel GPT‑2 and GPT‑3-like models, utilizing Mesh </a:t>
            </a:r>
            <a:r>
              <a:rPr lang="en-US" sz="2500" b="0" i="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5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distributed support</a:t>
            </a:r>
          </a:p>
          <a:p>
            <a:pPr marL="0" indent="0">
              <a:buNone/>
            </a:pPr>
            <a:endParaRPr lang="en-US" sz="25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0C0C0C"/>
              </a:solidFill>
              <a:effectLst/>
              <a:latin typeface="Tinos"/>
            </a:endParaRPr>
          </a:p>
          <a:p>
            <a:endParaRPr lang="en-US" sz="2400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7E9BF5-0E42-4F8D-8D93-C3A6CCBD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used for the use case 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88D6B-FCEC-488C-A8F8-B89F0229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1813" y="6305549"/>
            <a:ext cx="9705974" cy="473076"/>
          </a:xfrm>
        </p:spPr>
        <p:txBody>
          <a:bodyPr/>
          <a:lstStyle/>
          <a:p>
            <a:r>
              <a:rPr lang="en-IN" dirty="0"/>
              <a:t>https://analyticsindiamag.com/gpt-neo-the-open-source-cure-for-gpt-3-fomo/</a:t>
            </a:r>
          </a:p>
        </p:txBody>
      </p:sp>
    </p:spTree>
    <p:extLst>
      <p:ext uri="{BB962C8B-B14F-4D97-AF65-F5344CB8AC3E}">
        <p14:creationId xmlns:p14="http://schemas.microsoft.com/office/powerpoint/2010/main" val="350859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80F8-F986-47FA-8915-90BFC307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4"/>
            <a:ext cx="10515600" cy="4733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500" b="1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GPT-Neo: A GPT-3-Sized Model</a:t>
            </a:r>
            <a:endParaRPr lang="en-IN" sz="25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codebases for GPT-Neo were built on TPUs (Google’s custom AI accelerator chips)</a:t>
            </a:r>
          </a:p>
          <a:p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released is quite similar to GPT-3, it will differ in terms of the training dataset, refined by extensive bias analysis</a:t>
            </a:r>
          </a:p>
          <a:p>
            <a:r>
              <a:rPr lang="en-US" sz="24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on the Pile - 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835GB corpus consisting of 22 smaller datasets combined to ensure broad </a:t>
            </a:r>
            <a:r>
              <a:rPr lang="en-US" sz="2400" b="0" i="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abilities</a:t>
            </a:r>
          </a:p>
          <a:p>
            <a:pPr algn="l"/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able to make GPT-2 and GPT-3-like models while scaling them up to GPT3 sizes and more, using the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mesh-TensorFlow 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algn="l"/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alternative model architectures and linear attention implementations that should enable scaling up to even larger model sizes &amp; context lengths, including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attention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attention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Mixture of Experts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Axial Positional embedding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Masked Language Modelling</a:t>
            </a:r>
          </a:p>
          <a:p>
            <a:pPr marL="0" indent="0">
              <a:buNone/>
            </a:pPr>
            <a:endParaRPr lang="en-US" sz="1600" b="0" i="1" dirty="0">
              <a:solidFill>
                <a:srgbClr val="0C0C0C"/>
              </a:solidFill>
              <a:effectLst/>
              <a:latin typeface="Tinos"/>
            </a:endParaRPr>
          </a:p>
          <a:p>
            <a:endParaRPr lang="en-US" sz="2400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7E9BF5-0E42-4F8D-8D93-C3A6CCBD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Genesis of GPT Neo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88D6B-FCEC-488C-A8F8-B89F0229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1813" y="6305549"/>
            <a:ext cx="9705974" cy="473076"/>
          </a:xfrm>
        </p:spPr>
        <p:txBody>
          <a:bodyPr/>
          <a:lstStyle/>
          <a:p>
            <a:r>
              <a:rPr lang="en-IN" dirty="0"/>
              <a:t>https://analyticsindiamag.com/gpt-neo-the-open-source-cure-for-gpt-3-fomo/</a:t>
            </a:r>
          </a:p>
        </p:txBody>
      </p:sp>
    </p:spTree>
    <p:extLst>
      <p:ext uri="{BB962C8B-B14F-4D97-AF65-F5344CB8AC3E}">
        <p14:creationId xmlns:p14="http://schemas.microsoft.com/office/powerpoint/2010/main" val="112527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80F8-F986-47FA-8915-90BFC307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4"/>
            <a:ext cx="10515600" cy="473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1A20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GPT-Neo and GPT-3</a:t>
            </a:r>
          </a:p>
          <a:p>
            <a:r>
              <a:rPr lang="en-IN" sz="2400" dirty="0">
                <a:solidFill>
                  <a:srgbClr val="1A20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size: </a:t>
            </a:r>
          </a:p>
          <a:p>
            <a:endParaRPr lang="en-IN" sz="2400" dirty="0">
              <a:solidFill>
                <a:srgbClr val="1A20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1" dirty="0">
              <a:solidFill>
                <a:srgbClr val="0C0C0C"/>
              </a:solidFill>
              <a:effectLst/>
              <a:latin typeface="Tinos"/>
            </a:endParaRPr>
          </a:p>
          <a:p>
            <a:endParaRPr lang="en-US" sz="2400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1A20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 metrics</a:t>
            </a:r>
            <a:endParaRPr lang="en-US" sz="240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7E9BF5-0E42-4F8D-8D93-C3A6CCBD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Genesis of GPT Neo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88D6B-FCEC-488C-A8F8-B89F0229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1813" y="6305549"/>
            <a:ext cx="9705974" cy="473076"/>
          </a:xfrm>
        </p:spPr>
        <p:txBody>
          <a:bodyPr/>
          <a:lstStyle/>
          <a:p>
            <a:r>
              <a:rPr lang="en-IN" dirty="0"/>
              <a:t>https://analyticsindiamag.com/gpt-neo-the-open-source-cure-for-gpt-3-fomo/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F9052-E068-48A3-A48B-96459384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17" y="1933733"/>
            <a:ext cx="5882363" cy="1736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1DA29-4F8A-4F9F-8961-30132019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717" y="4346087"/>
            <a:ext cx="5969317" cy="14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9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80F8-F986-47FA-8915-90BFC307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4"/>
            <a:ext cx="10515600" cy="47339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0C0C0C"/>
              </a:solidFill>
              <a:effectLst/>
              <a:latin typeface="Tinos"/>
            </a:endParaRPr>
          </a:p>
          <a:p>
            <a:endParaRPr lang="en-US" sz="2400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7E9BF5-0E42-4F8D-8D93-C3A6CCBD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Genesis of GPT Neo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88D6B-FCEC-488C-A8F8-B89F0229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9363" y="6288084"/>
            <a:ext cx="9705974" cy="473076"/>
          </a:xfrm>
        </p:spPr>
        <p:txBody>
          <a:bodyPr/>
          <a:lstStyle/>
          <a:p>
            <a:r>
              <a:rPr lang="en-IN" dirty="0"/>
              <a:t>\https://venturebeat.com/2021/05/15/gpt-3s-free-alternative-gpt-neo-is-something-to-be-excited-about//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B445D-28AB-4928-B0DE-A3D2679B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" y="1162051"/>
            <a:ext cx="8105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F22F-AD8F-4CC4-982C-A08639B8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"/>
            <a:ext cx="10515600" cy="17526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79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503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Tinos</vt:lpstr>
      <vt:lpstr>Office Theme</vt:lpstr>
      <vt:lpstr>ANALYTICS 4  Text Generation using GPT Neo  </vt:lpstr>
      <vt:lpstr>Explanation of the use case </vt:lpstr>
      <vt:lpstr>Explanation of the use case </vt:lpstr>
      <vt:lpstr>Architecture used for the use case  </vt:lpstr>
      <vt:lpstr>Architecture used for the use case  </vt:lpstr>
      <vt:lpstr>Genesis of GPT Neo </vt:lpstr>
      <vt:lpstr>Genesis of GPT Neo </vt:lpstr>
      <vt:lpstr>Genesis of GPT Neo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4</dc:title>
  <dc:creator>Kanhere, Tanvi (SRH Hochschule Heidelberg Student)</dc:creator>
  <cp:lastModifiedBy>Kanhere, Tanvi (SRH Hochschule Heidelberg Student)</cp:lastModifiedBy>
  <cp:revision>7</cp:revision>
  <dcterms:created xsi:type="dcterms:W3CDTF">2022-02-09T19:12:57Z</dcterms:created>
  <dcterms:modified xsi:type="dcterms:W3CDTF">2022-02-09T22:47:06Z</dcterms:modified>
</cp:coreProperties>
</file>