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Kollektif Bold" charset="1" panose="020B0604020101010102"/>
      <p:regular r:id="rId22"/>
    </p:embeddedFont>
    <p:embeddedFont>
      <p:font typeface="DM Sans" charset="1" panose="00000000000000000000"/>
      <p:regular r:id="rId23"/>
    </p:embeddedFont>
    <p:embeddedFont>
      <p:font typeface="IBM Plex Sans Bold" charset="1" panose="020B0803050203000203"/>
      <p:regular r:id="rId24"/>
    </p:embeddedFont>
    <p:embeddedFont>
      <p:font typeface="DM Sans Bold" charset="1" panose="00000000000000000000"/>
      <p:regular r:id="rId25"/>
    </p:embeddedFont>
    <p:embeddedFont>
      <p:font typeface="Montserrat Classic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2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6377" y="3749675"/>
            <a:ext cx="11315247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IMPLEMENTASI KAFKA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43958" y="6575425"/>
            <a:ext cx="9000085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PT FEDERAL INTERNATIONAL FINANCE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5558084" y="7370897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June - August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282055" y="1173696"/>
            <a:ext cx="11557409" cy="7939608"/>
          </a:xfrm>
          <a:custGeom>
            <a:avLst/>
            <a:gdLst/>
            <a:ahLst/>
            <a:cxnLst/>
            <a:rect r="r" b="b" t="t" l="l"/>
            <a:pathLst>
              <a:path h="7939608" w="11557409">
                <a:moveTo>
                  <a:pt x="0" y="0"/>
                </a:moveTo>
                <a:lnTo>
                  <a:pt x="11557409" y="0"/>
                </a:lnTo>
                <a:lnTo>
                  <a:pt x="11557409" y="7939608"/>
                </a:lnTo>
                <a:lnTo>
                  <a:pt x="0" y="79396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984441"/>
            <a:ext cx="12866041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FUNCTIONAL DESCRIPTION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5091337" y="2757105"/>
            <a:ext cx="1374241" cy="2822975"/>
          </a:xfrm>
          <a:custGeom>
            <a:avLst/>
            <a:gdLst/>
            <a:ahLst/>
            <a:cxnLst/>
            <a:rect r="r" b="b" t="t" l="l"/>
            <a:pathLst>
              <a:path h="2822975" w="1374241">
                <a:moveTo>
                  <a:pt x="0" y="0"/>
                </a:moveTo>
                <a:lnTo>
                  <a:pt x="1374241" y="0"/>
                </a:lnTo>
                <a:lnTo>
                  <a:pt x="1374241" y="2822975"/>
                </a:lnTo>
                <a:lnTo>
                  <a:pt x="0" y="28229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400000">
            <a:off x="4493926" y="3609825"/>
            <a:ext cx="2491776" cy="2491776"/>
          </a:xfrm>
          <a:custGeom>
            <a:avLst/>
            <a:gdLst/>
            <a:ahLst/>
            <a:cxnLst/>
            <a:rect r="r" b="b" t="t" l="l"/>
            <a:pathLst>
              <a:path h="2491776" w="2491776">
                <a:moveTo>
                  <a:pt x="0" y="0"/>
                </a:moveTo>
                <a:lnTo>
                  <a:pt x="2491776" y="0"/>
                </a:lnTo>
                <a:lnTo>
                  <a:pt x="2491776" y="2491776"/>
                </a:lnTo>
                <a:lnTo>
                  <a:pt x="0" y="24917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7" id="17"/>
          <p:cNvSpPr/>
          <p:nvPr/>
        </p:nvSpPr>
        <p:spPr>
          <a:xfrm>
            <a:off x="5778458" y="6101601"/>
            <a:ext cx="0" cy="633096"/>
          </a:xfrm>
          <a:prstGeom prst="line">
            <a:avLst/>
          </a:prstGeom>
          <a:ln cap="rnd" w="66675">
            <a:solidFill>
              <a:srgbClr val="8ED7E8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18" id="18"/>
          <p:cNvSpPr/>
          <p:nvPr/>
        </p:nvSpPr>
        <p:spPr>
          <a:xfrm flipH="true" flipV="true" rot="-5400000">
            <a:off x="7879597" y="4131346"/>
            <a:ext cx="1374241" cy="2822975"/>
          </a:xfrm>
          <a:custGeom>
            <a:avLst/>
            <a:gdLst/>
            <a:ahLst/>
            <a:cxnLst/>
            <a:rect r="r" b="b" t="t" l="l"/>
            <a:pathLst>
              <a:path h="2822975" w="1374241">
                <a:moveTo>
                  <a:pt x="1374241" y="2822975"/>
                </a:moveTo>
                <a:lnTo>
                  <a:pt x="0" y="2822975"/>
                </a:lnTo>
                <a:lnTo>
                  <a:pt x="0" y="0"/>
                </a:lnTo>
                <a:lnTo>
                  <a:pt x="1374241" y="0"/>
                </a:lnTo>
                <a:lnTo>
                  <a:pt x="1374241" y="282297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5400000">
            <a:off x="7320830" y="3609825"/>
            <a:ext cx="2491776" cy="2491776"/>
          </a:xfrm>
          <a:custGeom>
            <a:avLst/>
            <a:gdLst/>
            <a:ahLst/>
            <a:cxnLst/>
            <a:rect r="r" b="b" t="t" l="l"/>
            <a:pathLst>
              <a:path h="2491776" w="2491776">
                <a:moveTo>
                  <a:pt x="0" y="0"/>
                </a:moveTo>
                <a:lnTo>
                  <a:pt x="2491775" y="0"/>
                </a:lnTo>
                <a:lnTo>
                  <a:pt x="2491775" y="2491776"/>
                </a:lnTo>
                <a:lnTo>
                  <a:pt x="0" y="24917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8525203" y="2976488"/>
            <a:ext cx="4354" cy="633081"/>
          </a:xfrm>
          <a:prstGeom prst="line">
            <a:avLst/>
          </a:prstGeom>
          <a:ln cap="rnd" w="66675">
            <a:solidFill>
              <a:srgbClr val="91DFB1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10667038" y="2757105"/>
            <a:ext cx="1374241" cy="2822975"/>
          </a:xfrm>
          <a:custGeom>
            <a:avLst/>
            <a:gdLst/>
            <a:ahLst/>
            <a:cxnLst/>
            <a:rect r="r" b="b" t="t" l="l"/>
            <a:pathLst>
              <a:path h="2822975" w="1374241">
                <a:moveTo>
                  <a:pt x="0" y="0"/>
                </a:moveTo>
                <a:lnTo>
                  <a:pt x="1374241" y="0"/>
                </a:lnTo>
                <a:lnTo>
                  <a:pt x="1374241" y="2822975"/>
                </a:lnTo>
                <a:lnTo>
                  <a:pt x="0" y="2822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0069627" y="3609825"/>
            <a:ext cx="2491776" cy="2491776"/>
          </a:xfrm>
          <a:custGeom>
            <a:avLst/>
            <a:gdLst/>
            <a:ahLst/>
            <a:cxnLst/>
            <a:rect r="r" b="b" t="t" l="l"/>
            <a:pathLst>
              <a:path h="2491776" w="2491776">
                <a:moveTo>
                  <a:pt x="0" y="0"/>
                </a:moveTo>
                <a:lnTo>
                  <a:pt x="2491776" y="0"/>
                </a:lnTo>
                <a:lnTo>
                  <a:pt x="2491776" y="2491776"/>
                </a:lnTo>
                <a:lnTo>
                  <a:pt x="0" y="24917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3" id="23"/>
          <p:cNvSpPr/>
          <p:nvPr/>
        </p:nvSpPr>
        <p:spPr>
          <a:xfrm>
            <a:off x="11354159" y="6101601"/>
            <a:ext cx="0" cy="633096"/>
          </a:xfrm>
          <a:prstGeom prst="line">
            <a:avLst/>
          </a:prstGeom>
          <a:ln cap="rnd" w="66675">
            <a:solidFill>
              <a:srgbClr val="F8D3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5152178" y="4255069"/>
            <a:ext cx="1252560" cy="1088588"/>
          </a:xfrm>
          <a:custGeom>
            <a:avLst/>
            <a:gdLst/>
            <a:ahLst/>
            <a:cxnLst/>
            <a:rect r="r" b="b" t="t" l="l"/>
            <a:pathLst>
              <a:path h="1088588" w="1252560">
                <a:moveTo>
                  <a:pt x="0" y="0"/>
                </a:moveTo>
                <a:lnTo>
                  <a:pt x="1252560" y="0"/>
                </a:lnTo>
                <a:lnTo>
                  <a:pt x="1252560" y="1088588"/>
                </a:lnTo>
                <a:lnTo>
                  <a:pt x="0" y="108858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911055" y="4130772"/>
            <a:ext cx="1329889" cy="1337183"/>
          </a:xfrm>
          <a:custGeom>
            <a:avLst/>
            <a:gdLst/>
            <a:ahLst/>
            <a:cxnLst/>
            <a:rect r="r" b="b" t="t" l="l"/>
            <a:pathLst>
              <a:path h="1337183" w="1329889">
                <a:moveTo>
                  <a:pt x="0" y="0"/>
                </a:moveTo>
                <a:lnTo>
                  <a:pt x="1329890" y="0"/>
                </a:lnTo>
                <a:lnTo>
                  <a:pt x="1329890" y="1337183"/>
                </a:lnTo>
                <a:lnTo>
                  <a:pt x="0" y="13371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627094" y="4088705"/>
            <a:ext cx="1454129" cy="1454129"/>
          </a:xfrm>
          <a:custGeom>
            <a:avLst/>
            <a:gdLst/>
            <a:ahLst/>
            <a:cxnLst/>
            <a:rect r="r" b="b" t="t" l="l"/>
            <a:pathLst>
              <a:path h="1454129" w="1454129">
                <a:moveTo>
                  <a:pt x="0" y="0"/>
                </a:moveTo>
                <a:lnTo>
                  <a:pt x="1454129" y="0"/>
                </a:lnTo>
                <a:lnTo>
                  <a:pt x="1454129" y="1454128"/>
                </a:lnTo>
                <a:lnTo>
                  <a:pt x="0" y="145412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436032" y="6838666"/>
            <a:ext cx="2788260" cy="78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61"/>
              </a:lnSpc>
              <a:spcBef>
                <a:spcPct val="0"/>
              </a:spcBef>
            </a:pPr>
            <a:r>
              <a:rPr lang="en-US" sz="2469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Third Party Company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76855" y="7687422"/>
            <a:ext cx="3203204" cy="2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50"/>
              </a:lnSpc>
              <a:spcBef>
                <a:spcPct val="0"/>
              </a:spcBef>
            </a:pPr>
            <a:r>
              <a:rPr lang="en-US" sz="1758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Publish message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85702" y="2197607"/>
            <a:ext cx="2788260" cy="39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61"/>
              </a:lnSpc>
              <a:spcBef>
                <a:spcPct val="0"/>
              </a:spcBef>
            </a:pPr>
            <a:r>
              <a:rPr lang="en-US" sz="2469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Kafka Topic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78205" y="6888544"/>
            <a:ext cx="2788260" cy="39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61"/>
              </a:lnSpc>
              <a:spcBef>
                <a:spcPct val="0"/>
              </a:spcBef>
            </a:pPr>
            <a:r>
              <a:rPr lang="en-US" sz="2469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FIFGROUP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12605" y="7345061"/>
            <a:ext cx="3203204" cy="2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50"/>
              </a:lnSpc>
              <a:spcBef>
                <a:spcPct val="0"/>
              </a:spcBef>
            </a:pPr>
            <a:r>
              <a:rPr lang="en-US" sz="1758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Sync Messages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984441"/>
            <a:ext cx="12866041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SEQUENCE DIAGRAM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37875" y="406130"/>
            <a:ext cx="12150123" cy="9426538"/>
          </a:xfrm>
          <a:custGeom>
            <a:avLst/>
            <a:gdLst/>
            <a:ahLst/>
            <a:cxnLst/>
            <a:rect r="r" b="b" t="t" l="l"/>
            <a:pathLst>
              <a:path h="9426538" w="12150123">
                <a:moveTo>
                  <a:pt x="0" y="0"/>
                </a:moveTo>
                <a:lnTo>
                  <a:pt x="12150123" y="0"/>
                </a:lnTo>
                <a:lnTo>
                  <a:pt x="12150123" y="9426539"/>
                </a:lnTo>
                <a:lnTo>
                  <a:pt x="0" y="94265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984441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CODE OVERVIEW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85417" y="4531744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3590313" y="2723118"/>
            <a:ext cx="5246370" cy="524637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8823" t="0" r="-8823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48775" y="4643752"/>
            <a:ext cx="7197206" cy="155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TIARA YULIANDARI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11S21007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KP-24-120-D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617854"/>
            <a:ext cx="10620170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BACKGROUND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77160" y="3446847"/>
            <a:ext cx="1475373" cy="147537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877160" y="3915309"/>
            <a:ext cx="147537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877160" y="5364781"/>
            <a:ext cx="1475373" cy="147537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877160" y="5833243"/>
            <a:ext cx="147537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20980" y="3667643"/>
            <a:ext cx="468986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rPr>
              <a:t>Poor Performances on Data 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38283" y="5584985"/>
            <a:ext cx="318513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8CFAE"/>
                </a:solidFill>
                <a:latin typeface="DM Sans Bold"/>
                <a:ea typeface="DM Sans Bold"/>
                <a:cs typeface="DM Sans Bold"/>
                <a:sym typeface="DM Sans Bold"/>
              </a:rPr>
              <a:t>Took Couples Hours</a:t>
            </a:r>
          </a:p>
        </p:txBody>
      </p:sp>
      <p:grpSp>
        <p:nvGrpSpPr>
          <p:cNvPr name="Group 10" id="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081212"/>
            <a:ext cx="10620170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CURRENT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303724" y="4887347"/>
            <a:ext cx="3128164" cy="581925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9856294" y="4887347"/>
            <a:ext cx="2849626" cy="469982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91205" y="4887347"/>
            <a:ext cx="1424407" cy="142440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431887" y="4175143"/>
            <a:ext cx="1424407" cy="14244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05921" y="4645125"/>
            <a:ext cx="1424407" cy="14244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3582247" y="6795562"/>
            <a:ext cx="204232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Request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91205" y="5284908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FIF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42966" y="7247047"/>
            <a:ext cx="3520886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FIFGROUP sends message to topic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484756" y="4597500"/>
            <a:ext cx="1318669" cy="53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3"/>
              </a:lnSpc>
            </a:pPr>
            <a:r>
              <a:rPr lang="en-US" b="true" sz="1364" spc="16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3RD PARTY COMPANY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32999" y="5075040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FIF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22839" y="2695331"/>
            <a:ext cx="204232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Response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83557" y="3146816"/>
            <a:ext cx="352088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Third party company sends response to topic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424041" y="6642436"/>
            <a:ext cx="204232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Consume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684760" y="7093921"/>
            <a:ext cx="352088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FIFGROUP consumes messages fro topic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634588" y="4081212"/>
            <a:ext cx="12866041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SYSTEM </a:t>
            </a:r>
          </a:p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OVERVIEW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74096" y="4206983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1521" y="6435002"/>
            <a:ext cx="8182471" cy="1027869"/>
            <a:chOff x="0" y="0"/>
            <a:chExt cx="2155054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5054" cy="270714"/>
            </a:xfrm>
            <a:custGeom>
              <a:avLst/>
              <a:gdLst/>
              <a:ahLst/>
              <a:cxnLst/>
              <a:rect r="r" b="b" t="t" l="l"/>
              <a:pathLst>
                <a:path h="270714" w="2155054">
                  <a:moveTo>
                    <a:pt x="48254" y="0"/>
                  </a:moveTo>
                  <a:lnTo>
                    <a:pt x="2106800" y="0"/>
                  </a:lnTo>
                  <a:cubicBezTo>
                    <a:pt x="2133450" y="0"/>
                    <a:pt x="2155054" y="21604"/>
                    <a:pt x="2155054" y="48254"/>
                  </a:cubicBezTo>
                  <a:lnTo>
                    <a:pt x="2155054" y="222460"/>
                  </a:lnTo>
                  <a:cubicBezTo>
                    <a:pt x="2155054" y="249110"/>
                    <a:pt x="2133450" y="270714"/>
                    <a:pt x="2106800" y="270714"/>
                  </a:cubicBezTo>
                  <a:lnTo>
                    <a:pt x="48254" y="270714"/>
                  </a:lnTo>
                  <a:cubicBezTo>
                    <a:pt x="21604" y="270714"/>
                    <a:pt x="0" y="249110"/>
                    <a:pt x="0" y="222460"/>
                  </a:cubicBezTo>
                  <a:lnTo>
                    <a:pt x="0" y="48254"/>
                  </a:lnTo>
                  <a:cubicBezTo>
                    <a:pt x="0" y="21604"/>
                    <a:pt x="21604" y="0"/>
                    <a:pt x="4825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2155054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481521" y="1977377"/>
            <a:ext cx="8182471" cy="1027869"/>
            <a:chOff x="0" y="0"/>
            <a:chExt cx="2155054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55054" cy="270714"/>
            </a:xfrm>
            <a:custGeom>
              <a:avLst/>
              <a:gdLst/>
              <a:ahLst/>
              <a:cxnLst/>
              <a:rect r="r" b="b" t="t" l="l"/>
              <a:pathLst>
                <a:path h="270714" w="2155054">
                  <a:moveTo>
                    <a:pt x="48254" y="0"/>
                  </a:moveTo>
                  <a:lnTo>
                    <a:pt x="2106800" y="0"/>
                  </a:lnTo>
                  <a:cubicBezTo>
                    <a:pt x="2133450" y="0"/>
                    <a:pt x="2155054" y="21604"/>
                    <a:pt x="2155054" y="48254"/>
                  </a:cubicBezTo>
                  <a:lnTo>
                    <a:pt x="2155054" y="222460"/>
                  </a:lnTo>
                  <a:cubicBezTo>
                    <a:pt x="2155054" y="249110"/>
                    <a:pt x="2133450" y="270714"/>
                    <a:pt x="2106800" y="270714"/>
                  </a:cubicBezTo>
                  <a:lnTo>
                    <a:pt x="48254" y="270714"/>
                  </a:lnTo>
                  <a:cubicBezTo>
                    <a:pt x="21604" y="270714"/>
                    <a:pt x="0" y="249110"/>
                    <a:pt x="0" y="222460"/>
                  </a:cubicBezTo>
                  <a:lnTo>
                    <a:pt x="0" y="48254"/>
                  </a:lnTo>
                  <a:cubicBezTo>
                    <a:pt x="0" y="21604"/>
                    <a:pt x="21604" y="0"/>
                    <a:pt x="4825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2155054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25091" y="2178574"/>
            <a:ext cx="741469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KAFKA IMPLEMENTATION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17666" y="4408180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SPRING PROJECT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25091" y="6636199"/>
            <a:ext cx="8106638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IMPROVES PERFORMANCE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2436" y="4714624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ENVIRONMENT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DAGR3bW8Ssk</dc:identifier>
  <dcterms:modified xsi:type="dcterms:W3CDTF">2011-08-01T06:04:30Z</dcterms:modified>
  <cp:revision>1</cp:revision>
  <dc:title>Bahan Presentasi-KP=24-120-D</dc:title>
</cp:coreProperties>
</file>