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337" r:id="rId4"/>
    <p:sldId id="338" r:id="rId5"/>
    <p:sldId id="362" r:id="rId6"/>
    <p:sldId id="363" r:id="rId7"/>
    <p:sldId id="364" r:id="rId8"/>
    <p:sldId id="365" r:id="rId9"/>
    <p:sldId id="366" r:id="rId10"/>
    <p:sldId id="368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4" r:id="rId37"/>
    <p:sldId id="393" r:id="rId38"/>
    <p:sldId id="396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361" r:id="rId50"/>
    <p:sldId id="408" r:id="rId5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itgit.com/ru" TargetMode="External"/><Relationship Id="rId2" Type="http://schemas.openxmlformats.org/officeDocument/2006/relationships/hyperlink" Target="https://sun9-46.userapi.com/YYeRt8RG42_o-ZfsjMT-qzIigsPY2IIkvDkxjw/ahy_2sNY510.jp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5760" y="1122479"/>
            <a:ext cx="7217513" cy="35075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ru-RU" sz="6000" b="1" spc="-1" dirty="0" smtClean="0">
                <a:solidFill>
                  <a:srgbClr val="000000"/>
                </a:solidFill>
                <a:latin typeface="Times New Roman"/>
                <a:ea typeface="Noto Sans CJK SC"/>
              </a:rPr>
              <a:t>Средства разработки программного обеспечения. </a:t>
            </a:r>
            <a:endParaRPr lang="ru-RU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Загрузить в </a:t>
            </a:r>
            <a:r>
              <a:rPr lang="en-US" sz="6000" dirty="0" smtClean="0"/>
              <a:t>commit </a:t>
            </a:r>
            <a:r>
              <a:rPr lang="ru-RU" sz="6000" dirty="0" smtClean="0"/>
              <a:t>все зафиксированные изменения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1807037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Загрузить в </a:t>
            </a:r>
            <a:r>
              <a:rPr lang="en-US" sz="6000" dirty="0" smtClean="0"/>
              <a:t>commit </a:t>
            </a:r>
            <a:r>
              <a:rPr lang="ru-RU" sz="6000" dirty="0" smtClean="0"/>
              <a:t>изменения и</a:t>
            </a:r>
            <a:r>
              <a:rPr lang="en-US" sz="6000" dirty="0" smtClean="0"/>
              <a:t> </a:t>
            </a:r>
            <a:r>
              <a:rPr lang="ru-RU" sz="6000" dirty="0" smtClean="0"/>
              <a:t>назначить метку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commit –m ‘name commit’</a:t>
            </a:r>
          </a:p>
        </p:txBody>
      </p:sp>
    </p:spTree>
    <p:extLst>
      <p:ext uri="{BB962C8B-B14F-4D97-AF65-F5344CB8AC3E}">
        <p14:creationId xmlns:p14="http://schemas.microsoft.com/office/powerpoint/2010/main" val="1014330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Изменить последний </a:t>
            </a:r>
            <a:r>
              <a:rPr lang="en-US" sz="6000" dirty="0" smtClean="0"/>
              <a:t>commit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commit –-amend</a:t>
            </a:r>
          </a:p>
        </p:txBody>
      </p:sp>
    </p:spTree>
    <p:extLst>
      <p:ext uri="{BB962C8B-B14F-4D97-AF65-F5344CB8AC3E}">
        <p14:creationId xmlns:p14="http://schemas.microsoft.com/office/powerpoint/2010/main" val="914158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историю </a:t>
            </a:r>
            <a:r>
              <a:rPr lang="ru-RU" sz="6000" dirty="0" err="1" smtClean="0"/>
              <a:t>коммитов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4059661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историю </a:t>
            </a:r>
            <a:r>
              <a:rPr lang="ru-RU" sz="6000" dirty="0" err="1" smtClean="0"/>
              <a:t>коммитов</a:t>
            </a:r>
            <a:r>
              <a:rPr lang="en-US" sz="6000" dirty="0" smtClean="0"/>
              <a:t> </a:t>
            </a:r>
            <a:r>
              <a:rPr lang="ru-RU" sz="6000" dirty="0" smtClean="0"/>
              <a:t>отдельного файла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log</a:t>
            </a:r>
            <a:r>
              <a:rPr lang="ru-RU" sz="4400" b="1" spc="-1" dirty="0" smtClean="0"/>
              <a:t> </a:t>
            </a:r>
            <a:r>
              <a:rPr lang="en-US" sz="4400" b="1" spc="-1" dirty="0" smtClean="0"/>
              <a:t>–p &lt;file&gt;</a:t>
            </a:r>
          </a:p>
        </p:txBody>
      </p:sp>
    </p:spTree>
    <p:extLst>
      <p:ext uri="{BB962C8B-B14F-4D97-AF65-F5344CB8AC3E}">
        <p14:creationId xmlns:p14="http://schemas.microsoft.com/office/powerpoint/2010/main" val="2349670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историю </a:t>
            </a:r>
            <a:r>
              <a:rPr lang="ru-RU" sz="6000" dirty="0" err="1" smtClean="0"/>
              <a:t>коммитов</a:t>
            </a:r>
            <a:r>
              <a:rPr lang="en-US" sz="6000" dirty="0" smtClean="0"/>
              <a:t> </a:t>
            </a:r>
            <a:r>
              <a:rPr lang="ru-RU" sz="6000" dirty="0" smtClean="0"/>
              <a:t>отдельного файла</a:t>
            </a:r>
            <a:r>
              <a:rPr lang="en-US" sz="6000" dirty="0" smtClean="0"/>
              <a:t>: </a:t>
            </a:r>
            <a:r>
              <a:rPr lang="ru-RU" sz="6000" dirty="0" smtClean="0"/>
              <a:t>кто и когда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blame &lt;file&gt;</a:t>
            </a:r>
          </a:p>
        </p:txBody>
      </p:sp>
    </p:spTree>
    <p:extLst>
      <p:ext uri="{BB962C8B-B14F-4D97-AF65-F5344CB8AC3E}">
        <p14:creationId xmlns:p14="http://schemas.microsoft.com/office/powerpoint/2010/main" val="31641543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список веток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branch -</a:t>
            </a:r>
            <a:r>
              <a:rPr lang="en-US" sz="4400" b="1" spc="-1" dirty="0" err="1" smtClean="0"/>
              <a:t>av</a:t>
            </a:r>
            <a:endParaRPr lang="en-US" sz="4400" b="1" spc="-1" dirty="0" smtClean="0"/>
          </a:p>
        </p:txBody>
      </p:sp>
    </p:spTree>
    <p:extLst>
      <p:ext uri="{BB962C8B-B14F-4D97-AF65-F5344CB8AC3E}">
        <p14:creationId xmlns:p14="http://schemas.microsoft.com/office/powerpoint/2010/main" val="582646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Переключиться на ветку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checkout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2042371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Создать ветку в текущей позиции(</a:t>
            </a:r>
            <a:r>
              <a:rPr lang="en-US" sz="6000" dirty="0" smtClean="0"/>
              <a:t>HEAD</a:t>
            </a:r>
            <a:r>
              <a:rPr lang="ru-RU" sz="6000" dirty="0" smtClean="0"/>
              <a:t>)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branch &lt;new-branch&gt;</a:t>
            </a:r>
          </a:p>
        </p:txBody>
      </p:sp>
    </p:spTree>
    <p:extLst>
      <p:ext uri="{BB962C8B-B14F-4D97-AF65-F5344CB8AC3E}">
        <p14:creationId xmlns:p14="http://schemas.microsoft.com/office/powerpoint/2010/main" val="2688983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Создать ветку на базе удаленной ветки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checkout --track &lt;remote/branch&gt;</a:t>
            </a:r>
          </a:p>
        </p:txBody>
      </p:sp>
    </p:spTree>
    <p:extLst>
      <p:ext uri="{BB962C8B-B14F-4D97-AF65-F5344CB8AC3E}">
        <p14:creationId xmlns:p14="http://schemas.microsoft.com/office/powerpoint/2010/main" val="4239277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5760" y="1122480"/>
            <a:ext cx="7217513" cy="4146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5400" b="1" spc="-1" dirty="0">
                <a:solidFill>
                  <a:srgbClr val="000000"/>
                </a:solidFill>
                <a:latin typeface="Times New Roman"/>
                <a:ea typeface="Noto Sans CJK SC"/>
              </a:rPr>
              <a:t>Виды, цели и уровни интеграции программных модулей. Автоматизация бизнес-процессов.</a:t>
            </a:r>
            <a:endParaRPr lang="ru-RU" sz="5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5975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Удалить ветку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branch –d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2162756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Присвоить текущему </a:t>
            </a:r>
            <a:r>
              <a:rPr lang="en-US" sz="6000" dirty="0" smtClean="0"/>
              <a:t>commit </a:t>
            </a:r>
            <a:r>
              <a:rPr lang="ru-RU" sz="6000" dirty="0" smtClean="0"/>
              <a:t>метку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tag &lt;tag-name&gt;</a:t>
            </a:r>
          </a:p>
        </p:txBody>
      </p:sp>
    </p:spTree>
    <p:extLst>
      <p:ext uri="{BB962C8B-B14F-4D97-AF65-F5344CB8AC3E}">
        <p14:creationId xmlns:p14="http://schemas.microsoft.com/office/powerpoint/2010/main" val="270381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Присвоить текущему </a:t>
            </a:r>
            <a:r>
              <a:rPr lang="en-US" sz="6000" dirty="0" smtClean="0"/>
              <a:t>commit </a:t>
            </a:r>
            <a:r>
              <a:rPr lang="ru-RU" sz="6000" dirty="0" smtClean="0"/>
              <a:t>метку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tag &lt;tag-name&gt;</a:t>
            </a:r>
          </a:p>
        </p:txBody>
      </p:sp>
    </p:spTree>
    <p:extLst>
      <p:ext uri="{BB962C8B-B14F-4D97-AF65-F5344CB8AC3E}">
        <p14:creationId xmlns:p14="http://schemas.microsoft.com/office/powerpoint/2010/main" val="2151574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список всех удаленных </a:t>
            </a:r>
            <a:r>
              <a:rPr lang="ru-RU" sz="6000" dirty="0" err="1" smtClean="0"/>
              <a:t>репозиториев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remote -v</a:t>
            </a:r>
          </a:p>
        </p:txBody>
      </p:sp>
    </p:spTree>
    <p:extLst>
      <p:ext uri="{BB962C8B-B14F-4D97-AF65-F5344CB8AC3E}">
        <p14:creationId xmlns:p14="http://schemas.microsoft.com/office/powerpoint/2010/main" val="851910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информацию о конкретном удаленном </a:t>
            </a:r>
            <a:r>
              <a:rPr lang="ru-RU" sz="6000" dirty="0" err="1" smtClean="0"/>
              <a:t>репозитории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remote show &lt;remote&gt;</a:t>
            </a:r>
          </a:p>
        </p:txBody>
      </p:sp>
    </p:spTree>
    <p:extLst>
      <p:ext uri="{BB962C8B-B14F-4D97-AF65-F5344CB8AC3E}">
        <p14:creationId xmlns:p14="http://schemas.microsoft.com/office/powerpoint/2010/main" val="3735334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Добавить новый удаленный </a:t>
            </a:r>
            <a:r>
              <a:rPr lang="ru-RU" sz="6000" dirty="0" err="1" smtClean="0"/>
              <a:t>репозиторий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remote show add &lt;</a:t>
            </a:r>
            <a:r>
              <a:rPr lang="en-US" sz="4400" b="1" spc="-1" dirty="0" err="1" smtClean="0"/>
              <a:t>shortname</a:t>
            </a:r>
            <a:r>
              <a:rPr lang="en-US" sz="4400" b="1" spc="-1" dirty="0" smtClean="0"/>
              <a:t>&gt;&lt;</a:t>
            </a:r>
            <a:r>
              <a:rPr lang="en-US" sz="4400" b="1" spc="-1" dirty="0" err="1" smtClean="0"/>
              <a:t>url</a:t>
            </a:r>
            <a:r>
              <a:rPr lang="en-US" sz="4400" b="1" spc="-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44146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изменения с удаленного </a:t>
            </a:r>
            <a:r>
              <a:rPr lang="ru-RU" sz="6000" dirty="0" err="1" smtClean="0"/>
              <a:t>репозитория</a:t>
            </a:r>
            <a:r>
              <a:rPr lang="ru-RU" sz="6000" dirty="0" smtClean="0"/>
              <a:t>, НО не внедрять в текущий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fetch &lt;remote&gt;</a:t>
            </a:r>
          </a:p>
        </p:txBody>
      </p:sp>
    </p:spTree>
    <p:extLst>
      <p:ext uri="{BB962C8B-B14F-4D97-AF65-F5344CB8AC3E}">
        <p14:creationId xmlns:p14="http://schemas.microsoft.com/office/powerpoint/2010/main" val="3583885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изменения с удаленного </a:t>
            </a:r>
            <a:r>
              <a:rPr lang="ru-RU" sz="6000" dirty="0" err="1" smtClean="0"/>
              <a:t>репозитория</a:t>
            </a:r>
            <a:r>
              <a:rPr lang="ru-RU" sz="6000" dirty="0" smtClean="0"/>
              <a:t>, внедрить в локальную ветку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pull &lt;remote&gt;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6922778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Отправить изменения</a:t>
            </a:r>
            <a:r>
              <a:rPr lang="en-US" sz="6000" dirty="0" smtClean="0"/>
              <a:t> </a:t>
            </a:r>
            <a:r>
              <a:rPr lang="ru-RU" sz="6000" dirty="0" smtClean="0"/>
              <a:t>конкретной ветки на удаленный </a:t>
            </a:r>
            <a:r>
              <a:rPr lang="ru-RU" sz="6000" dirty="0" err="1" smtClean="0"/>
              <a:t>репозиторий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push &lt;remote&gt; &lt;branch&gt;</a:t>
            </a:r>
          </a:p>
        </p:txBody>
      </p:sp>
    </p:spTree>
    <p:extLst>
      <p:ext uri="{BB962C8B-B14F-4D97-AF65-F5344CB8AC3E}">
        <p14:creationId xmlns:p14="http://schemas.microsoft.com/office/powerpoint/2010/main" val="3746089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Удалить ветку на удаленном </a:t>
            </a:r>
            <a:r>
              <a:rPr lang="ru-RU" sz="6000" dirty="0" err="1" smtClean="0"/>
              <a:t>репозитории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branch –</a:t>
            </a:r>
            <a:r>
              <a:rPr lang="en-US" sz="4400" b="1" spc="-1" dirty="0" err="1" smtClean="0"/>
              <a:t>dr</a:t>
            </a:r>
            <a:r>
              <a:rPr lang="en-US" sz="4400" b="1" spc="-1" dirty="0" smtClean="0"/>
              <a:t> &lt;remote/branch&gt;</a:t>
            </a:r>
          </a:p>
        </p:txBody>
      </p:sp>
    </p:spTree>
    <p:extLst>
      <p:ext uri="{BB962C8B-B14F-4D97-AF65-F5344CB8AC3E}">
        <p14:creationId xmlns:p14="http://schemas.microsoft.com/office/powerpoint/2010/main" val="1493810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1941092"/>
            <a:ext cx="8527768" cy="1814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6000" dirty="0" smtClean="0"/>
              <a:t>Скачать </a:t>
            </a:r>
            <a:r>
              <a:rPr lang="ru-RU" sz="6000" dirty="0" err="1" smtClean="0"/>
              <a:t>репозиторий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clone ssh://user@domain.com/repo.git</a:t>
            </a:r>
          </a:p>
        </p:txBody>
      </p:sp>
    </p:spTree>
    <p:extLst>
      <p:ext uri="{BB962C8B-B14F-4D97-AF65-F5344CB8AC3E}">
        <p14:creationId xmlns:p14="http://schemas.microsoft.com/office/powerpoint/2010/main" val="558119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Объединить ветку с текущей</a:t>
            </a:r>
            <a:r>
              <a:rPr lang="en-US" sz="6000" dirty="0" smtClean="0"/>
              <a:t>(HEAD)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 smtClean="0"/>
              <a:t>git</a:t>
            </a:r>
            <a:r>
              <a:rPr lang="en-US" sz="4400" b="1" spc="-1" dirty="0" smtClean="0"/>
              <a:t> merge &lt;branch&gt;</a:t>
            </a:r>
            <a:endParaRPr lang="en-US" sz="4400" b="1" spc="-1" dirty="0"/>
          </a:p>
        </p:txBody>
      </p:sp>
    </p:spTree>
    <p:extLst>
      <p:ext uri="{BB962C8B-B14F-4D97-AF65-F5344CB8AC3E}">
        <p14:creationId xmlns:p14="http://schemas.microsoft.com/office/powerpoint/2010/main" val="77214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Перенести текущую ветку (</a:t>
            </a:r>
            <a:r>
              <a:rPr lang="en-US" sz="6000" dirty="0" smtClean="0"/>
              <a:t>HEAD</a:t>
            </a:r>
            <a:r>
              <a:rPr lang="ru-RU" sz="6000" dirty="0" smtClean="0"/>
              <a:t>)</a:t>
            </a:r>
            <a:r>
              <a:rPr lang="en-US" sz="6000" dirty="0" smtClean="0"/>
              <a:t> </a:t>
            </a:r>
            <a:r>
              <a:rPr lang="ru-RU" sz="6000" dirty="0" smtClean="0"/>
              <a:t> в другую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git</a:t>
            </a:r>
            <a:r>
              <a:rPr lang="en-US" sz="4400" b="1" spc="-1" dirty="0"/>
              <a:t> </a:t>
            </a:r>
            <a:r>
              <a:rPr lang="en-US" sz="4400" b="1" spc="-1" dirty="0" smtClean="0"/>
              <a:t>rebase &lt;branch&gt;</a:t>
            </a:r>
            <a:endParaRPr lang="en-US" sz="4400" b="1" spc="-1" dirty="0"/>
          </a:p>
        </p:txBody>
      </p:sp>
    </p:spTree>
    <p:extLst>
      <p:ext uri="{BB962C8B-B14F-4D97-AF65-F5344CB8AC3E}">
        <p14:creationId xmlns:p14="http://schemas.microsoft.com/office/powerpoint/2010/main" val="493503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Отменить </a:t>
            </a:r>
            <a:r>
              <a:rPr lang="en-US" sz="6000" dirty="0" smtClean="0"/>
              <a:t>rebase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git</a:t>
            </a:r>
            <a:r>
              <a:rPr lang="en-US" sz="4400" b="1" spc="-1" dirty="0"/>
              <a:t> </a:t>
            </a:r>
            <a:r>
              <a:rPr lang="en-US" sz="4400" b="1" spc="-1" dirty="0" smtClean="0"/>
              <a:t>rebase --abort</a:t>
            </a:r>
            <a:endParaRPr lang="en-US" sz="4400" b="1" spc="-1" dirty="0"/>
          </a:p>
        </p:txBody>
      </p:sp>
    </p:spTree>
    <p:extLst>
      <p:ext uri="{BB962C8B-B14F-4D97-AF65-F5344CB8AC3E}">
        <p14:creationId xmlns:p14="http://schemas.microsoft.com/office/powerpoint/2010/main" val="2679028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Отменить все изменения в текущей ветке(</a:t>
            </a:r>
            <a:r>
              <a:rPr lang="en-US" sz="6000" dirty="0" smtClean="0"/>
              <a:t>HEAD</a:t>
            </a:r>
            <a:r>
              <a:rPr lang="ru-RU" sz="6000" dirty="0" smtClean="0"/>
              <a:t>)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git</a:t>
            </a:r>
            <a:r>
              <a:rPr lang="en-US" sz="4400" b="1" spc="-1" dirty="0"/>
              <a:t> </a:t>
            </a:r>
            <a:r>
              <a:rPr lang="en-US" sz="4400" b="1" spc="-1" dirty="0" smtClean="0"/>
              <a:t>reset --hard HEAD</a:t>
            </a:r>
            <a:endParaRPr lang="en-US" sz="4400" b="1" spc="-1" dirty="0"/>
          </a:p>
        </p:txBody>
      </p:sp>
    </p:spTree>
    <p:extLst>
      <p:ext uri="{BB962C8B-B14F-4D97-AF65-F5344CB8AC3E}">
        <p14:creationId xmlns:p14="http://schemas.microsoft.com/office/powerpoint/2010/main" val="2177937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Отменить изменения</a:t>
            </a:r>
            <a:r>
              <a:rPr lang="en-US" sz="6000" dirty="0" smtClean="0"/>
              <a:t> </a:t>
            </a:r>
            <a:r>
              <a:rPr lang="ru-RU" sz="6000" dirty="0" smtClean="0"/>
              <a:t>конкретного файла в текущей ветке(</a:t>
            </a:r>
            <a:r>
              <a:rPr lang="en-US" sz="6000" dirty="0" smtClean="0"/>
              <a:t>HEAD</a:t>
            </a:r>
            <a:r>
              <a:rPr lang="ru-RU" sz="6000" dirty="0" smtClean="0"/>
              <a:t>)</a:t>
            </a:r>
            <a:r>
              <a:rPr lang="en-US" sz="6000" dirty="0" smtClean="0"/>
              <a:t> 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git</a:t>
            </a:r>
            <a:r>
              <a:rPr lang="en-US" sz="4400" b="1" spc="-1" dirty="0"/>
              <a:t> </a:t>
            </a:r>
            <a:r>
              <a:rPr lang="en-US" sz="4400" b="1" spc="-1" dirty="0" smtClean="0"/>
              <a:t>checkout HEAD &lt;file&gt;</a:t>
            </a:r>
            <a:endParaRPr lang="en-US" sz="4400" b="1" spc="-1" dirty="0"/>
          </a:p>
        </p:txBody>
      </p:sp>
    </p:spTree>
    <p:extLst>
      <p:ext uri="{BB962C8B-B14F-4D97-AF65-F5344CB8AC3E}">
        <p14:creationId xmlns:p14="http://schemas.microsoft.com/office/powerpoint/2010/main" val="665731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Откатить изменения</a:t>
            </a:r>
            <a:r>
              <a:rPr lang="en-US" sz="6000" dirty="0" smtClean="0"/>
              <a:t> commit </a:t>
            </a:r>
            <a:r>
              <a:rPr lang="ru-RU" sz="6000" dirty="0" smtClean="0"/>
              <a:t>и сохранить в новом 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git</a:t>
            </a:r>
            <a:r>
              <a:rPr lang="en-US" sz="4400" b="1" spc="-1" dirty="0"/>
              <a:t> </a:t>
            </a:r>
            <a:r>
              <a:rPr lang="en-US" sz="4400" b="1" spc="-1" dirty="0" smtClean="0"/>
              <a:t>revert &lt;commit&gt;</a:t>
            </a:r>
            <a:endParaRPr lang="en-US" sz="4400" b="1" spc="-1" dirty="0"/>
          </a:p>
        </p:txBody>
      </p:sp>
    </p:spTree>
    <p:extLst>
      <p:ext uri="{BB962C8B-B14F-4D97-AF65-F5344CB8AC3E}">
        <p14:creationId xmlns:p14="http://schemas.microsoft.com/office/powerpoint/2010/main" val="2011660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481264"/>
            <a:ext cx="8527768" cy="3274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/>
              <a:t>Отменить все изменения в </a:t>
            </a:r>
            <a:r>
              <a:rPr lang="en-US" sz="6000" dirty="0" smtClean="0"/>
              <a:t>commit</a:t>
            </a:r>
            <a:endParaRPr lang="ru-RU" sz="6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git</a:t>
            </a:r>
            <a:r>
              <a:rPr lang="en-US" sz="4400" b="1" spc="-1" dirty="0"/>
              <a:t> </a:t>
            </a:r>
            <a:r>
              <a:rPr lang="en-US" sz="4400" b="1" spc="-1" dirty="0" smtClean="0"/>
              <a:t>reset commit</a:t>
            </a:r>
            <a:endParaRPr lang="en-US" sz="4400" b="1" spc="-1" dirty="0"/>
          </a:p>
        </p:txBody>
      </p:sp>
    </p:spTree>
    <p:extLst>
      <p:ext uri="{BB962C8B-B14F-4D97-AF65-F5344CB8AC3E}">
        <p14:creationId xmlns:p14="http://schemas.microsoft.com/office/powerpoint/2010/main" val="2905451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84421" y="0"/>
            <a:ext cx="8527768" cy="1163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Популярные проблемы</a:t>
            </a:r>
            <a:endParaRPr lang="ru-RU" sz="6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449179" y="1283369"/>
            <a:ext cx="11559726" cy="51976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r>
              <a:rPr lang="ru-RU" sz="4400" spc="-1" dirty="0" err="1" smtClean="0"/>
              <a:t>Git</a:t>
            </a:r>
            <a:r>
              <a:rPr lang="ru-RU" sz="4400" spc="-1" dirty="0" smtClean="0"/>
              <a:t> </a:t>
            </a:r>
            <a:r>
              <a:rPr lang="ru-RU" sz="4400" spc="-1" dirty="0"/>
              <a:t>сложен: </a:t>
            </a:r>
            <a:r>
              <a:rPr lang="ru-RU" sz="4400" b="1" spc="-1" dirty="0"/>
              <a:t>легко всё испортить, и нереально понять как исправить. </a:t>
            </a:r>
            <a:r>
              <a:rPr lang="ru-RU" sz="4400" b="1" spc="-1" dirty="0" smtClean="0"/>
              <a:t>	</a:t>
            </a:r>
          </a:p>
          <a:p>
            <a:pPr marL="360" algn="just">
              <a:buClr>
                <a:srgbClr val="000000"/>
              </a:buClr>
            </a:pPr>
            <a:endParaRPr lang="ru-RU" sz="4400" b="1" spc="-1" dirty="0"/>
          </a:p>
          <a:p>
            <a:pPr marL="360" algn="just">
              <a:buClr>
                <a:srgbClr val="000000"/>
              </a:buClr>
            </a:pPr>
            <a:r>
              <a:rPr lang="ru-RU" sz="4400" b="1" spc="-1" dirty="0" smtClean="0"/>
              <a:t>	</a:t>
            </a:r>
            <a:r>
              <a:rPr lang="ru-RU" sz="4400" spc="-1" dirty="0" smtClean="0"/>
              <a:t>Документация </a:t>
            </a:r>
            <a:r>
              <a:rPr lang="ru-RU" sz="4400" spc="-1" dirty="0" err="1"/>
              <a:t>Git</a:t>
            </a:r>
            <a:r>
              <a:rPr lang="ru-RU" sz="4400" spc="-1" dirty="0"/>
              <a:t> - это финиш: чтобы найти решение, тебе</a:t>
            </a:r>
            <a:r>
              <a:rPr lang="ru-RU" sz="4400" b="1" spc="-1" dirty="0"/>
              <a:t> заранее надо знать название фишки</a:t>
            </a:r>
            <a:r>
              <a:rPr lang="ru-RU" sz="4400" spc="-1" dirty="0"/>
              <a:t>, которая вернет всё на место.</a:t>
            </a:r>
          </a:p>
          <a:p>
            <a:pPr marL="360" algn="ctr">
              <a:buClr>
                <a:srgbClr val="000000"/>
              </a:buClr>
            </a:pP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</p:spTree>
    <p:extLst>
      <p:ext uri="{BB962C8B-B14F-4D97-AF65-F5344CB8AC3E}">
        <p14:creationId xmlns:p14="http://schemas.microsoft.com/office/powerpoint/2010/main" val="4041371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/>
              <a:t>Чёрт побери, </a:t>
            </a:r>
            <a:r>
              <a:rPr lang="ru-RU" sz="4000" dirty="0"/>
              <a:t>я </a:t>
            </a:r>
            <a:r>
              <a:rPr lang="ru-RU" sz="4000" dirty="0" err="1"/>
              <a:t>накосячил</a:t>
            </a:r>
            <a:r>
              <a:rPr lang="ru-RU" sz="4000" dirty="0"/>
              <a:t>, где у </a:t>
            </a:r>
            <a:r>
              <a:rPr lang="ru-RU" sz="4000" dirty="0" err="1"/>
              <a:t>git</a:t>
            </a:r>
            <a:r>
              <a:rPr lang="ru-RU" sz="4000" dirty="0"/>
              <a:t> волшебная машина времени!?!</a:t>
            </a:r>
            <a:endParaRPr lang="ru-RU" sz="4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723" y="1331495"/>
            <a:ext cx="11558972" cy="48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6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 smtClean="0"/>
              <a:t>Чёрт побери, </a:t>
            </a:r>
            <a:r>
              <a:rPr lang="ru-RU" sz="4000" dirty="0"/>
              <a:t>я </a:t>
            </a:r>
            <a:r>
              <a:rPr lang="ru-RU" sz="4000" dirty="0" err="1"/>
              <a:t>закоммитил</a:t>
            </a:r>
            <a:r>
              <a:rPr lang="ru-RU" sz="4000" dirty="0"/>
              <a:t> и вспомнил, что кое-что забыл!</a:t>
            </a:r>
            <a:endParaRPr lang="ru-RU" sz="4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188" y="1403230"/>
            <a:ext cx="11480640" cy="19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31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1941092"/>
            <a:ext cx="8527768" cy="1814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Начать работу с </a:t>
            </a:r>
            <a:r>
              <a:rPr lang="ru-RU" sz="6000" dirty="0" err="1" smtClean="0"/>
              <a:t>репозиторием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</a:t>
            </a:r>
            <a:r>
              <a:rPr lang="en-US" sz="4400" b="1" spc="-1" dirty="0" err="1" smtClean="0"/>
              <a:t>init</a:t>
            </a:r>
            <a:endParaRPr lang="en-US" sz="4400" b="1" spc="-1" dirty="0" smtClean="0"/>
          </a:p>
        </p:txBody>
      </p:sp>
    </p:spTree>
    <p:extLst>
      <p:ext uri="{BB962C8B-B14F-4D97-AF65-F5344CB8AC3E}">
        <p14:creationId xmlns:p14="http://schemas.microsoft.com/office/powerpoint/2010/main" val="2809623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 smtClean="0"/>
              <a:t>Чёрт побери, </a:t>
            </a:r>
            <a:r>
              <a:rPr lang="ru-RU" sz="4000" dirty="0"/>
              <a:t>Я случайно </a:t>
            </a:r>
            <a:r>
              <a:rPr lang="ru-RU" sz="4000" dirty="0" err="1"/>
              <a:t>закоммитил</a:t>
            </a:r>
            <a:r>
              <a:rPr lang="ru-RU" sz="4000" dirty="0"/>
              <a:t> что-то в мастер, хотя это должно быть в новой ветке!</a:t>
            </a:r>
            <a:endParaRPr lang="ru-RU" sz="4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463" y="1331495"/>
            <a:ext cx="11053545" cy="3946358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-22675" y="5237748"/>
            <a:ext cx="12031579" cy="1620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90000"/>
              </a:lnSpc>
            </a:pPr>
            <a:r>
              <a:rPr lang="ru-RU" sz="4000" dirty="0" smtClean="0"/>
              <a:t>Это </a:t>
            </a:r>
            <a:r>
              <a:rPr lang="ru-RU" sz="4000" dirty="0"/>
              <a:t>не будет работать, если вы уже отправили </a:t>
            </a:r>
            <a:r>
              <a:rPr lang="ru-RU" sz="4000" dirty="0" err="1"/>
              <a:t>коммит</a:t>
            </a:r>
            <a:r>
              <a:rPr lang="ru-RU" sz="4000" dirty="0"/>
              <a:t> в удалённую </a:t>
            </a:r>
            <a:r>
              <a:rPr lang="ru-RU" sz="4000" dirty="0" smtClean="0"/>
              <a:t>ветку: </a:t>
            </a:r>
            <a:r>
              <a:rPr lang="ru-RU" sz="4000" b="1" dirty="0" smtClean="0"/>
              <a:t>может </a:t>
            </a:r>
            <a:r>
              <a:rPr lang="ru-RU" sz="4000" b="1" dirty="0"/>
              <a:t>помочь </a:t>
            </a:r>
            <a:r>
              <a:rPr lang="ru-RU" sz="4000" b="1" dirty="0" err="1"/>
              <a:t>git</a:t>
            </a:r>
            <a:r>
              <a:rPr lang="ru-RU" sz="4000" b="1" dirty="0"/>
              <a:t> </a:t>
            </a:r>
            <a:r>
              <a:rPr lang="ru-RU" sz="4000" b="1" dirty="0" err="1"/>
              <a:t>reset</a:t>
            </a:r>
            <a:r>
              <a:rPr lang="ru-RU" sz="4000" b="1" dirty="0"/>
              <a:t> HEAD@{</a:t>
            </a:r>
            <a:r>
              <a:rPr lang="ru-RU" sz="4000" b="1" dirty="0" smtClean="0"/>
              <a:t>количество-</a:t>
            </a:r>
            <a:r>
              <a:rPr lang="ru-RU" sz="4000" b="1" dirty="0" err="1" smtClean="0"/>
              <a:t>коммитов</a:t>
            </a:r>
            <a:r>
              <a:rPr lang="ru-RU" sz="4000" b="1" dirty="0" smtClean="0"/>
              <a:t>-назад</a:t>
            </a:r>
            <a:endParaRPr lang="ru-RU" sz="4000" b="1" spc="-1" dirty="0"/>
          </a:p>
        </p:txBody>
      </p:sp>
    </p:spTree>
    <p:extLst>
      <p:ext uri="{BB962C8B-B14F-4D97-AF65-F5344CB8AC3E}">
        <p14:creationId xmlns:p14="http://schemas.microsoft.com/office/powerpoint/2010/main" val="3946133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 smtClean="0"/>
              <a:t>Чёрт побери, </a:t>
            </a:r>
            <a:r>
              <a:rPr lang="ru-RU" sz="4000" dirty="0"/>
              <a:t>я случайно </a:t>
            </a:r>
            <a:r>
              <a:rPr lang="ru-RU" sz="4000" dirty="0" err="1"/>
              <a:t>закоммитил</a:t>
            </a:r>
            <a:r>
              <a:rPr lang="ru-RU" sz="4000" dirty="0"/>
              <a:t> не в ту ветку!</a:t>
            </a:r>
            <a:endParaRPr lang="ru-RU" sz="4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212" y="1574035"/>
            <a:ext cx="11143483" cy="45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11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 smtClean="0"/>
              <a:t>Чёрт побери, </a:t>
            </a:r>
            <a:r>
              <a:rPr lang="ru-RU" sz="4000" dirty="0"/>
              <a:t>я случайно </a:t>
            </a:r>
            <a:r>
              <a:rPr lang="ru-RU" sz="4000" dirty="0" err="1"/>
              <a:t>закоммитил</a:t>
            </a:r>
            <a:r>
              <a:rPr lang="ru-RU" sz="4000" dirty="0"/>
              <a:t> не в ту ветку!</a:t>
            </a:r>
            <a:endParaRPr lang="ru-RU" sz="4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231" y="1501909"/>
            <a:ext cx="10619874" cy="49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1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 smtClean="0"/>
              <a:t>Чёрт побери, </a:t>
            </a:r>
            <a:r>
              <a:rPr lang="ru-RU" sz="4000" dirty="0"/>
              <a:t>я пытаюсь открыть </a:t>
            </a:r>
            <a:r>
              <a:rPr lang="ru-RU" sz="4000" dirty="0" err="1"/>
              <a:t>diff</a:t>
            </a:r>
            <a:r>
              <a:rPr lang="ru-RU" sz="4000" dirty="0"/>
              <a:t>, но ничего не происходит?!</a:t>
            </a:r>
            <a:endParaRPr lang="ru-RU" sz="4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73" y="1452785"/>
            <a:ext cx="6468471" cy="19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12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 smtClean="0"/>
              <a:t>Чёрт побери, </a:t>
            </a:r>
            <a:r>
              <a:rPr lang="ru-RU" sz="4000" dirty="0"/>
              <a:t>мне нужно отменить </a:t>
            </a:r>
            <a:r>
              <a:rPr lang="ru-RU" sz="4000" dirty="0" err="1"/>
              <a:t>коммит</a:t>
            </a:r>
            <a:r>
              <a:rPr lang="ru-RU" sz="4000" dirty="0"/>
              <a:t>, который был 5 </a:t>
            </a:r>
            <a:r>
              <a:rPr lang="ru-RU" sz="4000" dirty="0" err="1"/>
              <a:t>коммитов</a:t>
            </a:r>
            <a:r>
              <a:rPr lang="ru-RU" sz="4000" dirty="0"/>
              <a:t> назад!</a:t>
            </a:r>
            <a:endParaRPr lang="ru-RU" sz="4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231" y="1331495"/>
            <a:ext cx="10010274" cy="47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743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 smtClean="0"/>
              <a:t>Чёрт побери, </a:t>
            </a:r>
            <a:r>
              <a:rPr lang="ru-RU" sz="4000" dirty="0"/>
              <a:t>мне нужно отменить изменения в файле!</a:t>
            </a:r>
            <a:endParaRPr lang="ru-RU" sz="4000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420" y="1331495"/>
            <a:ext cx="11934528" cy="3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05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 smtClean="0"/>
              <a:t>Чёрт побери, </a:t>
            </a:r>
            <a:r>
              <a:rPr lang="ru-RU" sz="4000" dirty="0" smtClean="0"/>
              <a:t>я </a:t>
            </a:r>
            <a:r>
              <a:rPr lang="ru-RU" sz="4000" b="1" dirty="0" smtClean="0"/>
              <a:t>устал</a:t>
            </a:r>
            <a:endParaRPr lang="ru-RU" sz="4000" b="1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0" y="1331495"/>
            <a:ext cx="11376668" cy="24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30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420" y="0"/>
            <a:ext cx="12031579" cy="13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4000" b="1" dirty="0" smtClean="0"/>
              <a:t>Чёрт побери, </a:t>
            </a:r>
            <a:r>
              <a:rPr lang="ru-RU" sz="4000" dirty="0" smtClean="0"/>
              <a:t>я </a:t>
            </a:r>
            <a:r>
              <a:rPr lang="ru-RU" sz="4000" b="1" dirty="0" smtClean="0"/>
              <a:t>устал</a:t>
            </a:r>
            <a:endParaRPr lang="ru-RU" sz="4000" b="1" spc="-1" dirty="0"/>
          </a:p>
        </p:txBody>
      </p:sp>
      <p:sp>
        <p:nvSpPr>
          <p:cNvPr id="135" name="CustomShape 2"/>
          <p:cNvSpPr/>
          <p:nvPr/>
        </p:nvSpPr>
        <p:spPr>
          <a:xfrm>
            <a:off x="850231" y="2679031"/>
            <a:ext cx="11158673" cy="38501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buClr>
                <a:srgbClr val="000000"/>
              </a:buClr>
            </a:pPr>
            <a:r>
              <a:rPr lang="ru-RU" sz="4400" spc="-1" dirty="0" smtClean="0"/>
              <a:t>	</a:t>
            </a:r>
            <a:endParaRPr lang="ru-RU" sz="4400" b="1" spc="-1" dirty="0"/>
          </a:p>
          <a:p>
            <a:pPr marL="360" algn="ctr">
              <a:buClr>
                <a:srgbClr val="000000"/>
              </a:buClr>
            </a:pPr>
            <a:endParaRPr lang="en-US" sz="4400" b="1" spc="-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230" y="1331494"/>
            <a:ext cx="11333809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6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0560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b="1" strike="noStrike" spc="-1" dirty="0" smtClean="0">
                <a:solidFill>
                  <a:srgbClr val="000000"/>
                </a:solidFill>
                <a:latin typeface="Calibri Light"/>
                <a:ea typeface="DejaVu Sans"/>
              </a:rPr>
              <a:t>Задание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6080" y="133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spc="-1" dirty="0"/>
              <a:t>http://dnzl.ru/view_post.php%3Fid%3D317</a:t>
            </a:r>
            <a:endParaRPr lang="ru-RU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717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Использованные источники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6080" y="1337400"/>
            <a:ext cx="118310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pc="-1" dirty="0">
                <a:hlinkClick r:id="rId2"/>
              </a:rPr>
              <a:t>https://</a:t>
            </a:r>
            <a:r>
              <a:rPr lang="en-US" spc="-1" dirty="0" smtClean="0">
                <a:hlinkClick r:id="rId2"/>
              </a:rPr>
              <a:t>sun9-46.userapi.com/YYeRt8RG42_o-ZfsjMT-qzIigsPY2IIkvDkxjw/ahy_2sNY510.jpg</a:t>
            </a:r>
            <a:endParaRPr lang="ru-RU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pc="-1" dirty="0">
                <a:hlinkClick r:id="rId3"/>
              </a:rPr>
              <a:t>https://</a:t>
            </a:r>
            <a:r>
              <a:rPr lang="en-US" spc="-1" dirty="0" smtClean="0">
                <a:hlinkClick r:id="rId3"/>
              </a:rPr>
              <a:t>dangitgit.com/ru</a:t>
            </a:r>
            <a:endParaRPr lang="ru-RU" spc="-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634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1941092"/>
            <a:ext cx="8527768" cy="1814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статус файлов в </a:t>
            </a:r>
            <a:r>
              <a:rPr lang="ru-RU" sz="6000" dirty="0" err="1" smtClean="0"/>
              <a:t>репозитории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887968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Получить список изменений в </a:t>
            </a:r>
            <a:r>
              <a:rPr lang="ru-RU" sz="6000" dirty="0" err="1" smtClean="0"/>
              <a:t>репозитории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diff</a:t>
            </a:r>
          </a:p>
        </p:txBody>
      </p:sp>
    </p:spTree>
    <p:extLst>
      <p:ext uri="{BB962C8B-B14F-4D97-AF65-F5344CB8AC3E}">
        <p14:creationId xmlns:p14="http://schemas.microsoft.com/office/powerpoint/2010/main" val="1635187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Добавить все файлы в </a:t>
            </a:r>
            <a:r>
              <a:rPr lang="ru-RU" sz="6000" dirty="0" err="1" smtClean="0"/>
              <a:t>коммит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add .</a:t>
            </a:r>
          </a:p>
        </p:txBody>
      </p:sp>
    </p:spTree>
    <p:extLst>
      <p:ext uri="{BB962C8B-B14F-4D97-AF65-F5344CB8AC3E}">
        <p14:creationId xmlns:p14="http://schemas.microsoft.com/office/powerpoint/2010/main" val="37180300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Добавить конкретный файл в </a:t>
            </a:r>
            <a:r>
              <a:rPr lang="ru-RU" sz="6000" dirty="0" err="1" smtClean="0"/>
              <a:t>коммит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add –p &lt;file&gt;</a:t>
            </a:r>
          </a:p>
        </p:txBody>
      </p:sp>
    </p:spTree>
    <p:extLst>
      <p:ext uri="{BB962C8B-B14F-4D97-AF65-F5344CB8AC3E}">
        <p14:creationId xmlns:p14="http://schemas.microsoft.com/office/powerpoint/2010/main" val="1121637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47537" y="978568"/>
            <a:ext cx="8527768" cy="2776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ru-RU" sz="6000" dirty="0" smtClean="0"/>
              <a:t>Загрузить в </a:t>
            </a:r>
            <a:r>
              <a:rPr lang="en-US" sz="6000" dirty="0" smtClean="0"/>
              <a:t>commit </a:t>
            </a:r>
            <a:r>
              <a:rPr lang="ru-RU" sz="6000" dirty="0" smtClean="0"/>
              <a:t>все изменения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3882189"/>
            <a:ext cx="12121200" cy="1010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buClr>
                <a:srgbClr val="000000"/>
              </a:buClr>
            </a:pPr>
            <a:r>
              <a:rPr lang="en-US" sz="4400" b="1" spc="-1" dirty="0" err="1"/>
              <a:t>g</a:t>
            </a:r>
            <a:r>
              <a:rPr lang="en-US" sz="4400" b="1" spc="-1" dirty="0" err="1" smtClean="0"/>
              <a:t>it</a:t>
            </a:r>
            <a:r>
              <a:rPr lang="en-US" sz="4400" b="1" spc="-1" dirty="0" smtClean="0"/>
              <a:t> commit –a</a:t>
            </a:r>
          </a:p>
        </p:txBody>
      </p:sp>
    </p:spTree>
    <p:extLst>
      <p:ext uri="{BB962C8B-B14F-4D97-AF65-F5344CB8AC3E}">
        <p14:creationId xmlns:p14="http://schemas.microsoft.com/office/powerpoint/2010/main" val="4021143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</TotalTime>
  <Words>521</Words>
  <Application>Microsoft Office PowerPoint</Application>
  <PresentationFormat>Произвольный</PresentationFormat>
  <Paragraphs>100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51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subject/>
  <dc:creator>uzzver</dc:creator>
  <dc:description/>
  <cp:lastModifiedBy>locadmin</cp:lastModifiedBy>
  <cp:revision>202</cp:revision>
  <dcterms:created xsi:type="dcterms:W3CDTF">2019-10-06T08:04:28Z</dcterms:created>
  <dcterms:modified xsi:type="dcterms:W3CDTF">2020-09-14T05:21:25Z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