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
  </p:handoutMasterIdLst>
  <p:sldIdLst>
    <p:sldId id="256" r:id="rId2"/>
    <p:sldId id="257" r:id="rId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 d="2"/>
          <a:sy n="1" d="2"/>
        </p:scale>
        <p:origin x="0" y="0"/>
      </p:cViewPr>
      <p:guideLst/>
    </p:cSldViewPr>
  </p:slideViewPr>
  <p:notesViewPr>
    <p:cSldViewPr>
      <p:cViewPr>
        <p:scale>
          <a:sx n="1" d="2"/>
          <a:sy n="1" d="2"/>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30" name="Rectangle 10"/>
          <p:cNvSpPr>
            <a:spLocks noChangeArrowheads="1"/>
          </p:cNvSpPr>
          <p:nvPr/>
        </p:nvSpPr>
        <p:spPr bwMode="auto">
          <a:xfrm>
            <a:off x="0" y="4822825"/>
            <a:ext cx="6227763" cy="1008063"/>
          </a:xfrm>
          <a:prstGeom prst="rect">
            <a:avLst/>
          </a:prstGeom>
          <a:solidFill>
            <a:schemeClr val="hlink"/>
          </a:solidFill>
          <a:ln w="9525">
            <a:noFill/>
            <a:miter lim="800000"/>
            <a:headEnd/>
            <a:tailEnd/>
          </a:ln>
          <a:effectLst/>
        </p:spPr>
        <p:txBody>
          <a:bodyPr wrap="none" anchor="ctr"/>
          <a:lstStyle/>
          <a:p>
            <a:pPr algn="ctr"/>
            <a:endParaRPr lang="ru-RU">
              <a:solidFill>
                <a:schemeClr val="accent2"/>
              </a:solidFill>
            </a:endParaRPr>
          </a:p>
        </p:txBody>
      </p:sp>
      <p:sp>
        <p:nvSpPr>
          <p:cNvPr id="5122" name="Rectangle 2"/>
          <p:cNvSpPr>
            <a:spLocks noGrp="1" noChangeArrowheads="1"/>
          </p:cNvSpPr>
          <p:nvPr>
            <p:ph type="ctrTitle"/>
          </p:nvPr>
        </p:nvSpPr>
        <p:spPr>
          <a:xfrm>
            <a:off x="179388" y="4535488"/>
            <a:ext cx="6048375" cy="1109662"/>
          </a:xfrm>
        </p:spPr>
        <p:txBody>
          <a:bodyPr/>
          <a:lstStyle>
            <a:lvl1pPr>
              <a:defRPr sz="3200" b="1"/>
            </a:lvl1pPr>
          </a:lstStyle>
          <a:p>
            <a:r>
              <a:rPr lang="ru-RU"/>
              <a:t>Click to edit Master title style</a:t>
            </a:r>
          </a:p>
        </p:txBody>
      </p:sp>
      <p:sp>
        <p:nvSpPr>
          <p:cNvPr id="5123" name="Rectangle 3"/>
          <p:cNvSpPr>
            <a:spLocks noGrp="1" noChangeArrowheads="1"/>
          </p:cNvSpPr>
          <p:nvPr>
            <p:ph type="subTitle" idx="1"/>
          </p:nvPr>
        </p:nvSpPr>
        <p:spPr>
          <a:xfrm>
            <a:off x="179388" y="5395913"/>
            <a:ext cx="6048375" cy="696912"/>
          </a:xfrm>
        </p:spPr>
        <p:txBody>
          <a:bodyPr/>
          <a:lstStyle>
            <a:lvl1pPr marL="0" indent="0">
              <a:buFontTx/>
              <a:buNone/>
              <a:defRPr sz="2400" b="1">
                <a:solidFill>
                  <a:schemeClr val="bg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10388" y="1984375"/>
            <a:ext cx="1909762" cy="44672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176338" y="1984375"/>
            <a:ext cx="5581650" cy="44672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176338" y="2492375"/>
            <a:ext cx="3744912"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073650" y="2492375"/>
            <a:ext cx="3746500" cy="3959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87450" y="1984375"/>
            <a:ext cx="65532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032" name="Rectangle 8"/>
          <p:cNvSpPr>
            <a:spLocks noChangeArrowheads="1"/>
          </p:cNvSpPr>
          <p:nvPr/>
        </p:nvSpPr>
        <p:spPr bwMode="auto">
          <a:xfrm>
            <a:off x="0" y="5516563"/>
            <a:ext cx="9144000" cy="1341437"/>
          </a:xfrm>
          <a:prstGeom prst="rect">
            <a:avLst/>
          </a:prstGeom>
          <a:gradFill rotWithShape="1">
            <a:gsLst>
              <a:gs pos="0">
                <a:srgbClr val="765E2F">
                  <a:alpha val="0"/>
                </a:srgbClr>
              </a:gs>
              <a:gs pos="100000">
                <a:schemeClr val="folHlink"/>
              </a:gs>
            </a:gsLst>
            <a:lin ang="5400000" scaled="1"/>
          </a:gradFill>
          <a:ln w="9525">
            <a:noFill/>
            <a:miter lim="800000"/>
            <a:headEnd/>
            <a:tailEnd/>
          </a:ln>
          <a:effectLst/>
        </p:spPr>
        <p:txBody>
          <a:bodyPr wrap="none" anchor="ctr"/>
          <a:lstStyle/>
          <a:p>
            <a:pPr algn="ctr"/>
            <a:endParaRPr lang="uk-UA"/>
          </a:p>
        </p:txBody>
      </p:sp>
      <p:sp>
        <p:nvSpPr>
          <p:cNvPr id="1027" name="Rectangle 3"/>
          <p:cNvSpPr>
            <a:spLocks noGrp="1" noChangeArrowheads="1"/>
          </p:cNvSpPr>
          <p:nvPr>
            <p:ph type="body" idx="1"/>
          </p:nvPr>
        </p:nvSpPr>
        <p:spPr bwMode="auto">
          <a:xfrm>
            <a:off x="1176338" y="2492375"/>
            <a:ext cx="7643812" cy="3959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600">
          <a:solidFill>
            <a:schemeClr val="bg2"/>
          </a:solidFill>
          <a:latin typeface="+mj-lt"/>
          <a:ea typeface="+mj-ea"/>
          <a:cs typeface="+mj-cs"/>
        </a:defRPr>
      </a:lvl1pPr>
      <a:lvl2pPr algn="l" rtl="0" fontAlgn="base">
        <a:spcBef>
          <a:spcPct val="0"/>
        </a:spcBef>
        <a:spcAft>
          <a:spcPct val="0"/>
        </a:spcAft>
        <a:defRPr sz="3600">
          <a:solidFill>
            <a:schemeClr val="bg2"/>
          </a:solidFill>
          <a:latin typeface="Arial" charset="0"/>
        </a:defRPr>
      </a:lvl2pPr>
      <a:lvl3pPr algn="l" rtl="0" fontAlgn="base">
        <a:spcBef>
          <a:spcPct val="0"/>
        </a:spcBef>
        <a:spcAft>
          <a:spcPct val="0"/>
        </a:spcAft>
        <a:defRPr sz="3600">
          <a:solidFill>
            <a:schemeClr val="bg2"/>
          </a:solidFill>
          <a:latin typeface="Arial" charset="0"/>
        </a:defRPr>
      </a:lvl3pPr>
      <a:lvl4pPr algn="l" rtl="0" fontAlgn="base">
        <a:spcBef>
          <a:spcPct val="0"/>
        </a:spcBef>
        <a:spcAft>
          <a:spcPct val="0"/>
        </a:spcAft>
        <a:defRPr sz="3600">
          <a:solidFill>
            <a:schemeClr val="bg2"/>
          </a:solidFill>
          <a:latin typeface="Arial" charset="0"/>
        </a:defRPr>
      </a:lvl4pPr>
      <a:lvl5pPr algn="l" rtl="0" fontAlgn="base">
        <a:spcBef>
          <a:spcPct val="0"/>
        </a:spcBef>
        <a:spcAft>
          <a:spcPct val="0"/>
        </a:spcAft>
        <a:defRPr sz="3600">
          <a:solidFill>
            <a:schemeClr val="bg2"/>
          </a:solidFill>
          <a:latin typeface="Arial" charset="0"/>
        </a:defRPr>
      </a:lvl5pPr>
      <a:lvl6pPr marL="457200" algn="l" rtl="0" fontAlgn="base">
        <a:spcBef>
          <a:spcPct val="0"/>
        </a:spcBef>
        <a:spcAft>
          <a:spcPct val="0"/>
        </a:spcAft>
        <a:defRPr sz="3600">
          <a:solidFill>
            <a:schemeClr val="bg2"/>
          </a:solidFill>
          <a:latin typeface="Arial" charset="0"/>
        </a:defRPr>
      </a:lvl6pPr>
      <a:lvl7pPr marL="914400" algn="l" rtl="0" fontAlgn="base">
        <a:spcBef>
          <a:spcPct val="0"/>
        </a:spcBef>
        <a:spcAft>
          <a:spcPct val="0"/>
        </a:spcAft>
        <a:defRPr sz="3600">
          <a:solidFill>
            <a:schemeClr val="bg2"/>
          </a:solidFill>
          <a:latin typeface="Arial" charset="0"/>
        </a:defRPr>
      </a:lvl7pPr>
      <a:lvl8pPr marL="1371600" algn="l" rtl="0" fontAlgn="base">
        <a:spcBef>
          <a:spcPct val="0"/>
        </a:spcBef>
        <a:spcAft>
          <a:spcPct val="0"/>
        </a:spcAft>
        <a:defRPr sz="3600">
          <a:solidFill>
            <a:schemeClr val="bg2"/>
          </a:solidFill>
          <a:latin typeface="Arial" charset="0"/>
        </a:defRPr>
      </a:lvl8pPr>
      <a:lvl9pPr marL="1828800" algn="l" rtl="0" fontAlgn="base">
        <a:spcBef>
          <a:spcPct val="0"/>
        </a:spcBef>
        <a:spcAft>
          <a:spcPct val="0"/>
        </a:spcAft>
        <a:defRPr sz="3600">
          <a:solidFill>
            <a:schemeClr val="bg2"/>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b="1">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322263" y="4845050"/>
            <a:ext cx="5400675" cy="665163"/>
          </a:xfrm>
          <a:noFill/>
        </p:spPr>
        <p:txBody>
          <a:bodyPr/>
          <a:lstStyle/>
          <a:p>
            <a:r>
              <a:rPr lang="ru-RU" sz="3600">
                <a:solidFill>
                  <a:schemeClr val="bg1"/>
                </a:solidFill>
                <a:latin typeface="Tahoma" charset="0"/>
              </a:rPr>
              <a:t>Name of presentation</a:t>
            </a:r>
            <a:endParaRPr lang="uk-UA" sz="3600">
              <a:solidFill>
                <a:schemeClr val="bg1"/>
              </a:solidFill>
              <a:latin typeface="Tahoma" charset="0"/>
            </a:endParaRPr>
          </a:p>
        </p:txBody>
      </p:sp>
      <p:sp>
        <p:nvSpPr>
          <p:cNvPr id="34819" name="Rectangle 3"/>
          <p:cNvSpPr>
            <a:spLocks noGrp="1" noChangeArrowheads="1"/>
          </p:cNvSpPr>
          <p:nvPr>
            <p:ph type="subTitle" idx="1"/>
          </p:nvPr>
        </p:nvSpPr>
        <p:spPr>
          <a:xfrm>
            <a:off x="323850" y="5399088"/>
            <a:ext cx="2865438" cy="381000"/>
          </a:xfrm>
        </p:spPr>
        <p:txBody>
          <a:bodyPr/>
          <a:lstStyle/>
          <a:p>
            <a:pPr>
              <a:lnSpc>
                <a:spcPct val="90000"/>
              </a:lnSpc>
            </a:pPr>
            <a:r>
              <a:rPr lang="ru-RU" sz="2000"/>
              <a:t>C</a:t>
            </a:r>
            <a:r>
              <a:rPr lang="en-US" sz="2000"/>
              <a:t>o</a:t>
            </a:r>
            <a:r>
              <a:rPr lang="ru-RU" sz="2000"/>
              <a:t>mpany name</a:t>
            </a:r>
            <a:endParaRPr lang="uk-UA"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490913" y="1989138"/>
            <a:ext cx="2952750" cy="649287"/>
          </a:xfrm>
        </p:spPr>
        <p:txBody>
          <a:bodyPr/>
          <a:lstStyle/>
          <a:p>
            <a:r>
              <a:rPr lang="en-US" sz="3200" b="1">
                <a:latin typeface="Tahoma" charset="0"/>
              </a:rPr>
              <a:t>Second Page</a:t>
            </a:r>
            <a:endParaRPr lang="uk-UA" sz="3200" b="1">
              <a:latin typeface="Tahoma" charset="0"/>
            </a:endParaRPr>
          </a:p>
        </p:txBody>
      </p:sp>
      <p:sp>
        <p:nvSpPr>
          <p:cNvPr id="36867" name="Rectangle 3"/>
          <p:cNvSpPr>
            <a:spLocks noGrp="1" noChangeArrowheads="1"/>
          </p:cNvSpPr>
          <p:nvPr>
            <p:ph type="body" idx="1"/>
          </p:nvPr>
        </p:nvSpPr>
        <p:spPr>
          <a:xfrm>
            <a:off x="1187450" y="2997200"/>
            <a:ext cx="7632700" cy="3671888"/>
          </a:xfrm>
        </p:spPr>
        <p:txBody>
          <a:bodyPr/>
          <a:lstStyle/>
          <a:p>
            <a:pPr>
              <a:lnSpc>
                <a:spcPct val="80000"/>
              </a:lnSpc>
            </a:pPr>
            <a:r>
              <a:rPr lang="en-US" altLang="ko-KR" sz="1800">
                <a:latin typeface="Verdana" pitchFamily="34" charset="0"/>
                <a:ea typeface="굴림" charset="-127"/>
              </a:rPr>
              <a:t>Your Text here</a:t>
            </a:r>
          </a:p>
          <a:p>
            <a:pPr>
              <a:lnSpc>
                <a:spcPct val="80000"/>
              </a:lnSpc>
            </a:pPr>
            <a:endParaRPr lang="en-US" altLang="ko-KR" sz="1800">
              <a:latin typeface="Verdana" pitchFamily="34" charset="0"/>
              <a:ea typeface="굴림" charset="-127"/>
            </a:endParaRPr>
          </a:p>
          <a:p>
            <a:pPr>
              <a:lnSpc>
                <a:spcPct val="80000"/>
              </a:lnSpc>
            </a:pPr>
            <a:r>
              <a:rPr lang="ru-RU" altLang="ko-KR" sz="1800">
                <a:latin typeface="Verdana" pitchFamily="34" charset="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sz="1800">
              <a:latin typeface="Verdana" pitchFamily="34" charset="0"/>
              <a:ea typeface="굴림" charset="-127"/>
            </a:endParaRPr>
          </a:p>
          <a:p>
            <a:pPr>
              <a:lnSpc>
                <a:spcPct val="80000"/>
              </a:lnSpc>
            </a:pPr>
            <a:endParaRPr lang="en-US" altLang="ko-KR" sz="1800">
              <a:latin typeface="Verdana" pitchFamily="34" charset="0"/>
              <a:ea typeface="굴림" charset="-127"/>
            </a:endParaRPr>
          </a:p>
          <a:p>
            <a:pPr>
              <a:lnSpc>
                <a:spcPct val="80000"/>
              </a:lnSpc>
            </a:pPr>
            <a:r>
              <a:rPr lang="ru-RU" altLang="ko-KR" sz="1800">
                <a:latin typeface="Verdana" pitchFamily="34" charset="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en-US" altLang="ko-KR" sz="1800">
              <a:latin typeface="Verdana" pitchFamily="34" charset="0"/>
              <a:ea typeface="굴림" charset="-127"/>
            </a:endParaRPr>
          </a:p>
          <a:p>
            <a:pPr>
              <a:lnSpc>
                <a:spcPct val="80000"/>
              </a:lnSpc>
            </a:pPr>
            <a:endParaRPr lang="uk-UA" sz="1800"/>
          </a:p>
        </p:txBody>
      </p:sp>
    </p:spTree>
  </p:cSld>
  <p:clrMapOvr>
    <a:masterClrMapping/>
  </p:clrMapOvr>
</p:sld>
</file>

<file path=ppt/theme/theme1.xml><?xml version="1.0" encoding="utf-8"?>
<a:theme xmlns:a="http://schemas.openxmlformats.org/drawingml/2006/main" name="template">
  <a:themeElements>
    <a:clrScheme name="template 7">
      <a:dk1>
        <a:srgbClr val="4D4D4D"/>
      </a:dk1>
      <a:lt1>
        <a:srgbClr val="FFFFFF"/>
      </a:lt1>
      <a:dk2>
        <a:srgbClr val="4D4D4D"/>
      </a:dk2>
      <a:lt2>
        <a:srgbClr val="003399"/>
      </a:lt2>
      <a:accent1>
        <a:srgbClr val="99CCFF"/>
      </a:accent1>
      <a:accent2>
        <a:srgbClr val="6699FF"/>
      </a:accent2>
      <a:accent3>
        <a:srgbClr val="FFFFFF"/>
      </a:accent3>
      <a:accent4>
        <a:srgbClr val="404040"/>
      </a:accent4>
      <a:accent5>
        <a:srgbClr val="CAE2FF"/>
      </a:accent5>
      <a:accent6>
        <a:srgbClr val="5C8AE7"/>
      </a:accent6>
      <a:hlink>
        <a:srgbClr val="0066CC"/>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03399"/>
        </a:lt2>
        <a:accent1>
          <a:srgbClr val="6699FF"/>
        </a:accent1>
        <a:accent2>
          <a:srgbClr val="CCECFF"/>
        </a:accent2>
        <a:accent3>
          <a:srgbClr val="FFFFFF"/>
        </a:accent3>
        <a:accent4>
          <a:srgbClr val="404040"/>
        </a:accent4>
        <a:accent5>
          <a:srgbClr val="B8CAFF"/>
        </a:accent5>
        <a:accent6>
          <a:srgbClr val="B9D6E7"/>
        </a:accent6>
        <a:hlink>
          <a:srgbClr val="0099FF"/>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3399"/>
        </a:lt2>
        <a:accent1>
          <a:srgbClr val="33CCFF"/>
        </a:accent1>
        <a:accent2>
          <a:srgbClr val="6699FF"/>
        </a:accent2>
        <a:accent3>
          <a:srgbClr val="FFFFFF"/>
        </a:accent3>
        <a:accent4>
          <a:srgbClr val="404040"/>
        </a:accent4>
        <a:accent5>
          <a:srgbClr val="ADE2FF"/>
        </a:accent5>
        <a:accent6>
          <a:srgbClr val="5C8AE7"/>
        </a:accent6>
        <a:hlink>
          <a:srgbClr val="0099FF"/>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03399"/>
        </a:lt2>
        <a:accent1>
          <a:srgbClr val="33CCFF"/>
        </a:accent1>
        <a:accent2>
          <a:srgbClr val="6699FF"/>
        </a:accent2>
        <a:accent3>
          <a:srgbClr val="FFFFFF"/>
        </a:accent3>
        <a:accent4>
          <a:srgbClr val="404040"/>
        </a:accent4>
        <a:accent5>
          <a:srgbClr val="ADE2FF"/>
        </a:accent5>
        <a:accent6>
          <a:srgbClr val="5C8AE7"/>
        </a:accent6>
        <a:hlink>
          <a:srgbClr val="0066CC"/>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003399"/>
        </a:lt2>
        <a:accent1>
          <a:srgbClr val="FFFF99"/>
        </a:accent1>
        <a:accent2>
          <a:srgbClr val="6699FF"/>
        </a:accent2>
        <a:accent3>
          <a:srgbClr val="FFFFFF"/>
        </a:accent3>
        <a:accent4>
          <a:srgbClr val="404040"/>
        </a:accent4>
        <a:accent5>
          <a:srgbClr val="FFFFCA"/>
        </a:accent5>
        <a:accent6>
          <a:srgbClr val="5C8AE7"/>
        </a:accent6>
        <a:hlink>
          <a:srgbClr val="0066CC"/>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003399"/>
        </a:lt2>
        <a:accent1>
          <a:srgbClr val="FFCC99"/>
        </a:accent1>
        <a:accent2>
          <a:srgbClr val="6699FF"/>
        </a:accent2>
        <a:accent3>
          <a:srgbClr val="FFFFFF"/>
        </a:accent3>
        <a:accent4>
          <a:srgbClr val="404040"/>
        </a:accent4>
        <a:accent5>
          <a:srgbClr val="FFE2CA"/>
        </a:accent5>
        <a:accent6>
          <a:srgbClr val="5C8AE7"/>
        </a:accent6>
        <a:hlink>
          <a:srgbClr val="0066CC"/>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003399"/>
        </a:lt2>
        <a:accent1>
          <a:srgbClr val="99CCFF"/>
        </a:accent1>
        <a:accent2>
          <a:srgbClr val="6699FF"/>
        </a:accent2>
        <a:accent3>
          <a:srgbClr val="FFFFFF"/>
        </a:accent3>
        <a:accent4>
          <a:srgbClr val="404040"/>
        </a:accent4>
        <a:accent5>
          <a:srgbClr val="CAE2FF"/>
        </a:accent5>
        <a:accent6>
          <a:srgbClr val="5C8AE7"/>
        </a:accent6>
        <a:hlink>
          <a:srgbClr val="0066CC"/>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96</Words>
  <Application>Microsoft PowerPoint</Application>
  <PresentationFormat>Экран (4:3)</PresentationFormat>
  <Paragraphs>8</Paragraphs>
  <Slides>2</Slides>
  <Notes>0</Notes>
  <HiddenSlides>0</HiddenSlides>
  <MMClips>0</MMClips>
  <ScaleCrop>false</ScaleCrop>
  <HeadingPairs>
    <vt:vector size="6" baseType="variant">
      <vt:variant>
        <vt:lpstr>Fonts Used</vt:lpstr>
      </vt:variant>
      <vt:variant>
        <vt:i4>4</vt:i4>
      </vt:variant>
      <vt:variant>
        <vt:lpstr>Design Template</vt:lpstr>
      </vt:variant>
      <vt:variant>
        <vt:i4>1</vt:i4>
      </vt:variant>
      <vt:variant>
        <vt:lpstr>Slide Titles</vt:lpstr>
      </vt:variant>
      <vt:variant>
        <vt:i4>2</vt:i4>
      </vt:variant>
    </vt:vector>
  </HeadingPairs>
  <TitlesOfParts>
    <vt:vector size="7" baseType="lpstr">
      <vt:lpstr>Arial</vt:lpstr>
      <vt:lpstr>Tahoma</vt:lpstr>
      <vt:lpstr>Verdana</vt:lpstr>
      <vt:lpstr>굴림</vt:lpstr>
      <vt:lpstr>template</vt:lpstr>
      <vt:lpstr>Name of presentation</vt:lpstr>
      <vt:lpstr>Second Page</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dc:creator>
  <cp:lastModifiedBy>-</cp:lastModifiedBy>
  <cp:revision>1</cp:revision>
  <dcterms:created xsi:type="dcterms:W3CDTF">2005-10-18T09:40:17Z</dcterms:created>
  <dcterms:modified xsi:type="dcterms:W3CDTF">2005-10-18T09:43:55Z</dcterms:modified>
</cp:coreProperties>
</file>