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同城页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68" r="-157406"/>
          <a:stretch/>
        </p:blipFill>
        <p:spPr/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3866900" y="1761565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待设计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189" r="-129043" b="-1"/>
          <a:stretch/>
        </p:blipFill>
        <p:spPr/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4308058" y="1975459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签到</a:t>
            </a:r>
            <a:endParaRPr lang="en-US" altLang="zh-CN" dirty="0" smtClean="0"/>
          </a:p>
          <a:p>
            <a:r>
              <a:rPr lang="zh-CN" altLang="en-US" dirty="0" smtClean="0"/>
              <a:t>个人资料</a:t>
            </a:r>
            <a:endParaRPr lang="en-US" altLang="zh-CN" dirty="0" smtClean="0"/>
          </a:p>
          <a:p>
            <a:r>
              <a:rPr lang="zh-CN" altLang="en-US" dirty="0" smtClean="0"/>
              <a:t>邀请好友</a:t>
            </a:r>
            <a:endParaRPr lang="en-US" altLang="zh-CN" dirty="0" smtClean="0"/>
          </a:p>
          <a:p>
            <a:r>
              <a:rPr lang="zh-CN" altLang="en-US" dirty="0" smtClean="0"/>
              <a:t>支持我们</a:t>
            </a:r>
            <a:endParaRPr lang="en-US" altLang="zh-CN" dirty="0" smtClean="0"/>
          </a:p>
          <a:p>
            <a:r>
              <a:rPr lang="zh-CN" altLang="en-US" dirty="0" smtClean="0"/>
              <a:t>系统设置</a:t>
            </a:r>
            <a:endParaRPr lang="en-US" altLang="zh-CN" dirty="0" smtClean="0"/>
          </a:p>
          <a:p>
            <a:r>
              <a:rPr lang="zh-CN" altLang="en-US" dirty="0" smtClean="0"/>
              <a:t>退出登陆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第一次才该手机启动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03053" y="1761565"/>
            <a:ext cx="5293894" cy="42896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程序启动后，如果该手机第一次登陆，进入到该页面。</a:t>
            </a:r>
            <a:endParaRPr lang="en-US" altLang="zh-CN" dirty="0" smtClean="0"/>
          </a:p>
          <a:p>
            <a:r>
              <a:rPr lang="zh-CN" altLang="en-US" dirty="0" smtClean="0"/>
              <a:t>未注册用户：三种状态：备孕中，怀孕中，已有宝宝。点击任一状态，进入信息录入</a:t>
            </a:r>
            <a:endParaRPr lang="en-US" altLang="zh-CN" dirty="0" smtClean="0"/>
          </a:p>
          <a:p>
            <a:r>
              <a:rPr lang="zh-CN" altLang="en-US" dirty="0" smtClean="0"/>
              <a:t>注册用户，点击登陆按钮进入登陆页面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2" y="1761565"/>
            <a:ext cx="2603477" cy="46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登陆页面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6" y="1631514"/>
            <a:ext cx="2713790" cy="484605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66900" y="1761565"/>
            <a:ext cx="4635416" cy="4289611"/>
          </a:xfrm>
        </p:spPr>
        <p:txBody>
          <a:bodyPr/>
          <a:lstStyle/>
          <a:p>
            <a:r>
              <a:rPr lang="zh-CN" altLang="en-US" dirty="0" smtClean="0"/>
              <a:t>支持手机号，微信号，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号登陆</a:t>
            </a:r>
            <a:endParaRPr lang="en-US" altLang="zh-CN" dirty="0" smtClean="0"/>
          </a:p>
          <a:p>
            <a:r>
              <a:rPr lang="zh-CN" altLang="en-US" dirty="0" smtClean="0"/>
              <a:t>未注册用户，点击注册</a:t>
            </a:r>
            <a:endParaRPr lang="en-US" altLang="zh-CN" dirty="0" smtClean="0"/>
          </a:p>
          <a:p>
            <a:r>
              <a:rPr lang="zh-CN" altLang="en-US" dirty="0" smtClean="0"/>
              <a:t>手机号可支持动态密码登陆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6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注册页面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843" r="-148123" b="-11321"/>
          <a:stretch/>
        </p:blipFill>
        <p:spPr>
          <a:xfrm>
            <a:off x="257426" y="1668546"/>
            <a:ext cx="6105942" cy="4775033"/>
          </a:xfr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3866900" y="1761565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注册只支持手机号进行注册</a:t>
            </a:r>
            <a:endParaRPr lang="en-US" altLang="zh-CN" dirty="0" smtClean="0"/>
          </a:p>
          <a:p>
            <a:r>
              <a:rPr lang="zh-CN" altLang="en-US" dirty="0" smtClean="0"/>
              <a:t>输入手机号，获取验证码。输入验证码后点下一步进行注册</a:t>
            </a:r>
            <a:endParaRPr lang="en-US" altLang="zh-CN" dirty="0" smtClean="0"/>
          </a:p>
          <a:p>
            <a:r>
              <a:rPr lang="zh-CN" altLang="en-US" dirty="0" smtClean="0"/>
              <a:t>注册成功后，进入主界面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27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怀孕中状态信息填写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38" t="-1123" r="-140878" b="38476"/>
          <a:stretch/>
        </p:blipFill>
        <p:spPr>
          <a:xfrm>
            <a:off x="257426" y="1601704"/>
            <a:ext cx="7469521" cy="5256296"/>
          </a:xfr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3866900" y="1761565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预产期：以日历的形式让用户选择</a:t>
            </a:r>
            <a:endParaRPr lang="en-US" altLang="zh-CN" dirty="0" smtClean="0"/>
          </a:p>
          <a:p>
            <a:r>
              <a:rPr lang="zh-CN" altLang="en-US" dirty="0" smtClean="0"/>
              <a:t>所在地：列出美国的主要的大城市＋中国的省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2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备孕状态信息填写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866" r="-150639" b="4507"/>
          <a:stretch/>
        </p:blipFill>
        <p:spPr>
          <a:xfrm>
            <a:off x="441158" y="1550737"/>
            <a:ext cx="7921791" cy="4500439"/>
          </a:xfr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3866900" y="1761565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日历</a:t>
            </a:r>
          </a:p>
          <a:p>
            <a:r>
              <a:rPr lang="zh-CN" altLang="en-US" dirty="0" smtClean="0"/>
              <a:t>美国主要大城市＋中国的省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92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已有宝宝信息填写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518" r="-90410" b="4791"/>
          <a:stretch/>
        </p:blipFill>
        <p:spPr>
          <a:xfrm>
            <a:off x="351004" y="1761565"/>
            <a:ext cx="7570787" cy="4289611"/>
          </a:xfr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4722479" y="1761565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宝宝昵称</a:t>
            </a:r>
          </a:p>
          <a:p>
            <a:r>
              <a:rPr lang="zh-CN" altLang="en-US" dirty="0" smtClean="0"/>
              <a:t>宝宝生日</a:t>
            </a:r>
            <a:endParaRPr lang="en-US" altLang="zh-CN" dirty="0" smtClean="0"/>
          </a:p>
          <a:p>
            <a:r>
              <a:rPr lang="zh-CN" altLang="en-US" dirty="0" smtClean="0"/>
              <a:t>宝宝性别</a:t>
            </a:r>
            <a:endParaRPr lang="en-US" altLang="zh-CN" dirty="0" smtClean="0"/>
          </a:p>
          <a:p>
            <a:r>
              <a:rPr lang="zh-CN" altLang="en-US" dirty="0" smtClean="0"/>
              <a:t>所在地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31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6551" r="-142196" b="2586"/>
          <a:stretch/>
        </p:blipFill>
        <p:spPr>
          <a:xfrm>
            <a:off x="792162" y="1761565"/>
            <a:ext cx="7570787" cy="4289611"/>
          </a:xfrm>
        </p:spPr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4508584" y="1745130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主界面分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最上面：预留广告位，暂时不用做。</a:t>
            </a:r>
          </a:p>
          <a:p>
            <a:r>
              <a:rPr lang="zh-CN" altLang="en-US" dirty="0" smtClean="0"/>
              <a:t>中间分两块：是论坛的分类和主题。</a:t>
            </a:r>
            <a:endParaRPr lang="en-US" altLang="zh-CN" dirty="0" smtClean="0"/>
          </a:p>
          <a:p>
            <a:r>
              <a:rPr lang="zh-CN" altLang="en-US" dirty="0" smtClean="0"/>
              <a:t>最下面是菜单：重点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个，美妈妈，同城，发现，更多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058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178" t="-346" r="-132611" b="-1"/>
          <a:stretch/>
        </p:blipFill>
        <p:spPr/>
      </p:pic>
      <p:sp>
        <p:nvSpPr>
          <p:cNvPr id="5" name="Content Placeholder 9"/>
          <p:cNvSpPr txBox="1">
            <a:spLocks/>
          </p:cNvSpPr>
          <p:nvPr/>
        </p:nvSpPr>
        <p:spPr>
          <a:xfrm>
            <a:off x="4508584" y="1758498"/>
            <a:ext cx="4635416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发现页：主要做三块</a:t>
            </a:r>
            <a:endParaRPr lang="en-US" altLang="zh-CN" dirty="0" smtClean="0"/>
          </a:p>
          <a:p>
            <a:r>
              <a:rPr lang="zh-CN" altLang="en-US" dirty="0" smtClean="0"/>
              <a:t>附近新鲜事</a:t>
            </a:r>
            <a:endParaRPr lang="en-US" altLang="zh-CN" dirty="0" smtClean="0"/>
          </a:p>
          <a:p>
            <a:r>
              <a:rPr lang="zh-CN" altLang="en-US" dirty="0" smtClean="0"/>
              <a:t>美妈群组</a:t>
            </a:r>
            <a:endParaRPr lang="en-US" altLang="zh-CN" dirty="0" smtClean="0"/>
          </a:p>
          <a:p>
            <a:r>
              <a:rPr lang="zh-CN" altLang="en-US" dirty="0" smtClean="0"/>
              <a:t>微日记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58</TotalTime>
  <Words>152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Infusion</vt:lpstr>
      <vt:lpstr>Android Client</vt:lpstr>
      <vt:lpstr>App第一次才该手机启动</vt:lpstr>
      <vt:lpstr>登陆页面</vt:lpstr>
      <vt:lpstr>注册页面</vt:lpstr>
      <vt:lpstr>怀孕中状态信息填写</vt:lpstr>
      <vt:lpstr>备孕状态信息填写</vt:lpstr>
      <vt:lpstr>已有宝宝信息填写</vt:lpstr>
      <vt:lpstr>主界面</vt:lpstr>
      <vt:lpstr>发现页</vt:lpstr>
      <vt:lpstr>同城页</vt:lpstr>
      <vt:lpstr>更多页</vt:lpstr>
    </vt:vector>
  </TitlesOfParts>
  <Company>test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Client</dc:title>
  <dc:creator>Shengmin Zhan</dc:creator>
  <cp:lastModifiedBy>Shengmin Zhan</cp:lastModifiedBy>
  <cp:revision>6</cp:revision>
  <dcterms:created xsi:type="dcterms:W3CDTF">2015-02-27T19:52:51Z</dcterms:created>
  <dcterms:modified xsi:type="dcterms:W3CDTF">2015-02-27T20:51:12Z</dcterms:modified>
</cp:coreProperties>
</file>