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4BD9"/>
    <a:srgbClr val="EAEAEA"/>
    <a:srgbClr val="DDDDDD"/>
    <a:srgbClr val="00B0F0"/>
    <a:srgbClr val="FFFFFF"/>
    <a:srgbClr val="00ADE1"/>
    <a:srgbClr val="6E808A"/>
    <a:srgbClr val="DFA40F"/>
    <a:srgbClr val="E6A70A"/>
    <a:srgbClr val="375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4BE61-9294-4BF8-85E2-47F1FEA69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7B48C9-FFDB-4D23-9529-A820878D0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1618C21-4A2A-478B-ACA9-0AF2445E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CEFD-7609-49CC-BAEB-2982FABF0180}" type="datetimeFigureOut">
              <a:rPr lang="pt-PT" smtClean="0"/>
              <a:t>25/02/2019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B48633C-FBCB-42C3-B7E8-43085FA2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AA27F8-1C7A-4DC3-8F63-D5EBEBB5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6681-5B30-450D-B921-13B2CEB7A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482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A3C4C-FA4C-41D0-A7A4-D8B5450A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784FEEB-0115-4E20-9D75-5D904CB2E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656009-459C-47CF-9B84-2F0D1504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CEFD-7609-49CC-BAEB-2982FABF0180}" type="datetimeFigureOut">
              <a:rPr lang="pt-PT" smtClean="0"/>
              <a:t>25/02/2019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C9AED1-1265-4A1F-AE09-8CE5B668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2F7596-7C2A-40D7-B83A-12CF7EBF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6681-5B30-450D-B921-13B2CEB7A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743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490237-A053-427B-9EA0-E2DEC643E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3D03646-0A5E-44BF-9EC9-71EB5ED8E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07CAAA-B0EF-4CA2-9689-F3CA878F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CEFD-7609-49CC-BAEB-2982FABF0180}" type="datetimeFigureOut">
              <a:rPr lang="pt-PT" smtClean="0"/>
              <a:t>25/02/2019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3B62474-9902-4E6C-A714-A0245FD1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E612A34-2C26-4E25-91AC-45519DBD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6681-5B30-450D-B921-13B2CEB7A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763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2D327-44E9-4F18-B756-219960C2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8DC8EA-47A6-428E-8B03-10498D21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355CDD4-12ED-492C-8B75-749D3FE0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CEFD-7609-49CC-BAEB-2982FABF0180}" type="datetimeFigureOut">
              <a:rPr lang="pt-PT" smtClean="0"/>
              <a:t>25/02/2019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4D251CC-CED4-4A72-85A3-642FF957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B79CA85-C78F-44DB-8058-25C7C9BE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6681-5B30-450D-B921-13B2CEB7A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756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AEA93-6CF7-49C4-A421-DA7B8253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50CCA2B-AE28-4271-8193-37CE93310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E8EAC11-AB53-4860-BD75-DFA54AF2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CEFD-7609-49CC-BAEB-2982FABF0180}" type="datetimeFigureOut">
              <a:rPr lang="pt-PT" smtClean="0"/>
              <a:t>25/02/2019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FAA13C3-F485-4E3F-A446-13C7C8CE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EB39205-2572-4ACC-B614-3DA16D43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6681-5B30-450D-B921-13B2CEB7A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29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CD723-D2E0-45DF-9A8D-F5DF7240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57E8D8-D4C5-4B34-8972-FAAD6A5AD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13B3E24-1D0F-49A1-A71C-116B0B859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C8B3B4B-E786-45D7-89B5-DF0BFF73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CEFD-7609-49CC-BAEB-2982FABF0180}" type="datetimeFigureOut">
              <a:rPr lang="pt-PT" smtClean="0"/>
              <a:t>25/02/2019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FD776BB-AA8E-467A-B879-045A0C51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35EF589-E6D7-430F-9DE2-47A60C65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6681-5B30-450D-B921-13B2CEB7A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077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BBCA6-591E-4AC9-9996-B3E62A23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2DBC04A-CF66-4CBF-8B53-B6922EF7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F898B77-3E75-43B8-9EB5-74424BEB1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4BE0801-6099-4D7F-AE5E-34AC6D31B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652A4BC-9285-4240-A849-F2D58D83A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C2B23E9-069B-4ADF-914C-F969DAA1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CEFD-7609-49CC-BAEB-2982FABF0180}" type="datetimeFigureOut">
              <a:rPr lang="pt-PT" smtClean="0"/>
              <a:t>25/02/2019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D85C5B1-DB38-4832-B638-00DE77D3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03F3C01-B5C6-4B06-A853-7A2B1822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6681-5B30-450D-B921-13B2CEB7A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263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7E15F-47A0-4BBB-89E0-13E581A3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B517D72-2C67-4577-9616-9C8F34A5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CEFD-7609-49CC-BAEB-2982FABF0180}" type="datetimeFigureOut">
              <a:rPr lang="pt-PT" smtClean="0"/>
              <a:t>25/02/2019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EA9417F-F7A4-4786-82EE-16C30E06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E07815B-1AB6-45C3-8991-EB882653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6681-5B30-450D-B921-13B2CEB7A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260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8701647-1CA7-45AB-8DE7-DED377FA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CEFD-7609-49CC-BAEB-2982FABF0180}" type="datetimeFigureOut">
              <a:rPr lang="pt-PT" smtClean="0"/>
              <a:t>25/02/2019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324A3B2-F11D-4517-84A7-AC741B37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3BAEF70-99E0-4B51-8D6B-2EF8395F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6681-5B30-450D-B921-13B2CEB7A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557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84830-6241-4C2E-AA18-3F1B151A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0A0761-3A52-4609-A526-805E77668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8716A02-AABE-4F7F-9D77-54CB05945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4C3289D-4F71-405D-A80C-97E731B9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CEFD-7609-49CC-BAEB-2982FABF0180}" type="datetimeFigureOut">
              <a:rPr lang="pt-PT" smtClean="0"/>
              <a:t>25/02/2019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DC654EC-CCAA-4F21-A975-1B313478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B0B06B3-3937-4962-9D38-6B2CAD93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6681-5B30-450D-B921-13B2CEB7A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125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DC0A3-64F3-47FD-AFA1-7009E3353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8752314-4156-49F8-A2CC-2A3FBEB6E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0821E08-0E2A-439F-9763-268C56FC8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3D69EBF-749F-4FC5-9F83-1E4CD772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CEFD-7609-49CC-BAEB-2982FABF0180}" type="datetimeFigureOut">
              <a:rPr lang="pt-PT" smtClean="0"/>
              <a:t>25/02/2019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E837565-AB6E-4EFD-81E7-2A7FDDFD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202E08F-1901-4425-B43D-8F89A86B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6681-5B30-450D-B921-13B2CEB7A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472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4531BB1-8787-4B28-9410-72152F27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851C476-04F2-4C00-BCFB-EAEA008E8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6029917-BB3A-4AC3-94FF-FEE605D54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BCEFD-7609-49CC-BAEB-2982FABF0180}" type="datetimeFigureOut">
              <a:rPr lang="pt-PT" smtClean="0"/>
              <a:t>25/02/2019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892730A-B1F6-4DE6-B157-CC570867D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4162AFE-CFDC-4481-9A5A-C987C8D13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A6681-5B30-450D-B921-13B2CEB7A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177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Agrupar 60">
            <a:extLst>
              <a:ext uri="{FF2B5EF4-FFF2-40B4-BE49-F238E27FC236}">
                <a16:creationId xmlns:a16="http://schemas.microsoft.com/office/drawing/2014/main" id="{882A4B96-2FDB-4277-BF5F-A3298AAE2F04}"/>
              </a:ext>
            </a:extLst>
          </p:cNvPr>
          <p:cNvGrpSpPr/>
          <p:nvPr/>
        </p:nvGrpSpPr>
        <p:grpSpPr>
          <a:xfrm>
            <a:off x="3080686" y="1212157"/>
            <a:ext cx="6030628" cy="3935261"/>
            <a:chOff x="1345297" y="671830"/>
            <a:chExt cx="6030628" cy="3935261"/>
          </a:xfrm>
        </p:grpSpPr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73A971F4-FE8C-48BE-9C8F-BF0D60AE0CA2}"/>
                </a:ext>
              </a:extLst>
            </p:cNvPr>
            <p:cNvGrpSpPr/>
            <p:nvPr/>
          </p:nvGrpSpPr>
          <p:grpSpPr>
            <a:xfrm>
              <a:off x="3857478" y="900419"/>
              <a:ext cx="2012569" cy="983674"/>
              <a:chOff x="3102051" y="2396098"/>
              <a:chExt cx="1743251" cy="983674"/>
            </a:xfrm>
            <a:solidFill>
              <a:srgbClr val="00ADE1"/>
            </a:solidFill>
          </p:grpSpPr>
          <p:sp>
            <p:nvSpPr>
              <p:cNvPr id="33" name="Retângulo: Cantos Arredondados 32">
                <a:extLst>
                  <a:ext uri="{FF2B5EF4-FFF2-40B4-BE49-F238E27FC236}">
                    <a16:creationId xmlns:a16="http://schemas.microsoft.com/office/drawing/2014/main" id="{23BF0F85-6F3D-48DF-B43F-58514BA5CC23}"/>
                  </a:ext>
                </a:extLst>
              </p:cNvPr>
              <p:cNvSpPr/>
              <p:nvPr/>
            </p:nvSpPr>
            <p:spPr>
              <a:xfrm>
                <a:off x="3102051" y="2396098"/>
                <a:ext cx="1725718" cy="983674"/>
              </a:xfrm>
              <a:prstGeom prst="roundRect">
                <a:avLst/>
              </a:prstGeom>
              <a:solidFill>
                <a:srgbClr val="EAEA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713A9FB-F45B-41FE-BB4A-E84B7D2C254A}"/>
                  </a:ext>
                </a:extLst>
              </p:cNvPr>
              <p:cNvSpPr txBox="1"/>
              <p:nvPr/>
            </p:nvSpPr>
            <p:spPr>
              <a:xfrm>
                <a:off x="3119583" y="2543081"/>
                <a:ext cx="17257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Processamento da informação</a:t>
                </a:r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CADC1EAD-13AD-4733-90F8-22AE24FFD84B}"/>
                </a:ext>
              </a:extLst>
            </p:cNvPr>
            <p:cNvGrpSpPr/>
            <p:nvPr/>
          </p:nvGrpSpPr>
          <p:grpSpPr>
            <a:xfrm>
              <a:off x="1559715" y="3721233"/>
              <a:ext cx="1345297" cy="646331"/>
              <a:chOff x="3316697" y="4802328"/>
              <a:chExt cx="1345297" cy="646331"/>
            </a:xfrm>
          </p:grpSpPr>
          <p:sp>
            <p:nvSpPr>
              <p:cNvPr id="51" name="Retângulo: Cantos Arredondados 50">
                <a:extLst>
                  <a:ext uri="{FF2B5EF4-FFF2-40B4-BE49-F238E27FC236}">
                    <a16:creationId xmlns:a16="http://schemas.microsoft.com/office/drawing/2014/main" id="{0BFB10B0-F03A-4A71-9835-3C4C1EA98656}"/>
                  </a:ext>
                </a:extLst>
              </p:cNvPr>
              <p:cNvSpPr/>
              <p:nvPr/>
            </p:nvSpPr>
            <p:spPr>
              <a:xfrm>
                <a:off x="3316697" y="4802328"/>
                <a:ext cx="1345297" cy="646331"/>
              </a:xfrm>
              <a:prstGeom prst="roundRect">
                <a:avLst/>
              </a:prstGeom>
              <a:solidFill>
                <a:srgbClr val="EAEA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C2877B38-E4DD-420F-A2EA-3D1F80E03D98}"/>
                  </a:ext>
                </a:extLst>
              </p:cNvPr>
              <p:cNvSpPr txBox="1"/>
              <p:nvPr/>
            </p:nvSpPr>
            <p:spPr>
              <a:xfrm>
                <a:off x="3316697" y="4946342"/>
                <a:ext cx="134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Resposta</a:t>
                </a:r>
              </a:p>
            </p:txBody>
          </p:sp>
        </p:grp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914DBED3-FDF2-4599-A808-52FAAD86C461}"/>
                </a:ext>
              </a:extLst>
            </p:cNvPr>
            <p:cNvGrpSpPr/>
            <p:nvPr/>
          </p:nvGrpSpPr>
          <p:grpSpPr>
            <a:xfrm>
              <a:off x="5890416" y="1983358"/>
              <a:ext cx="1485509" cy="1279896"/>
              <a:chOff x="5708842" y="2485013"/>
              <a:chExt cx="1485509" cy="1279896"/>
            </a:xfrm>
            <a:solidFill>
              <a:srgbClr val="DDDDDD"/>
            </a:solidFill>
          </p:grpSpPr>
          <p:sp>
            <p:nvSpPr>
              <p:cNvPr id="32" name="Retângulo: Cantos Arredondados 31">
                <a:extLst>
                  <a:ext uri="{FF2B5EF4-FFF2-40B4-BE49-F238E27FC236}">
                    <a16:creationId xmlns:a16="http://schemas.microsoft.com/office/drawing/2014/main" id="{53F9E03B-2165-4338-A452-B467074046FC}"/>
                  </a:ext>
                </a:extLst>
              </p:cNvPr>
              <p:cNvSpPr/>
              <p:nvPr/>
            </p:nvSpPr>
            <p:spPr>
              <a:xfrm>
                <a:off x="5717492" y="2485013"/>
                <a:ext cx="1476859" cy="1279896"/>
              </a:xfrm>
              <a:prstGeom prst="roundRect">
                <a:avLst/>
              </a:prstGeom>
              <a:solidFill>
                <a:srgbClr val="EAEA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43999752-F6E3-4ABB-B79E-A494E47A5020}"/>
                  </a:ext>
                </a:extLst>
              </p:cNvPr>
              <p:cNvSpPr txBox="1"/>
              <p:nvPr/>
            </p:nvSpPr>
            <p:spPr>
              <a:xfrm>
                <a:off x="5757333" y="2611920"/>
                <a:ext cx="1428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Análise</a:t>
                </a:r>
              </a:p>
            </p:txBody>
          </p: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6268B196-4526-477C-B601-B7BFCFF3FDC3}"/>
                  </a:ext>
                </a:extLst>
              </p:cNvPr>
              <p:cNvSpPr txBox="1"/>
              <p:nvPr/>
            </p:nvSpPr>
            <p:spPr>
              <a:xfrm>
                <a:off x="5708842" y="2925776"/>
                <a:ext cx="14768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Keywords</a:t>
                </a:r>
                <a:endParaRPr lang="pt-P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Tipos</a:t>
                </a:r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440A2264-5E00-4D3D-BB55-75BC0CA65C74}"/>
                </a:ext>
              </a:extLst>
            </p:cNvPr>
            <p:cNvGrpSpPr/>
            <p:nvPr/>
          </p:nvGrpSpPr>
          <p:grpSpPr>
            <a:xfrm>
              <a:off x="3766373" y="3481707"/>
              <a:ext cx="2242343" cy="1125384"/>
              <a:chOff x="2903322" y="3397141"/>
              <a:chExt cx="2242343" cy="1125384"/>
            </a:xfrm>
          </p:grpSpPr>
          <p:sp>
            <p:nvSpPr>
              <p:cNvPr id="37" name="Fluxograma: Disco Magnético 36">
                <a:extLst>
                  <a:ext uri="{FF2B5EF4-FFF2-40B4-BE49-F238E27FC236}">
                    <a16:creationId xmlns:a16="http://schemas.microsoft.com/office/drawing/2014/main" id="{FADB0FD4-31E2-48FF-B0E5-9D25E1DAADB2}"/>
                  </a:ext>
                </a:extLst>
              </p:cNvPr>
              <p:cNvSpPr/>
              <p:nvPr/>
            </p:nvSpPr>
            <p:spPr>
              <a:xfrm>
                <a:off x="2903324" y="3397141"/>
                <a:ext cx="2242341" cy="1125384"/>
              </a:xfrm>
              <a:prstGeom prst="flowChartMagneticDisk">
                <a:avLst/>
              </a:prstGeom>
              <a:solidFill>
                <a:srgbClr val="EAEA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A23F80F0-56A1-4902-A6DC-E9AF4E58BEE4}"/>
                  </a:ext>
                </a:extLst>
              </p:cNvPr>
              <p:cNvSpPr txBox="1"/>
              <p:nvPr/>
            </p:nvSpPr>
            <p:spPr>
              <a:xfrm>
                <a:off x="2903322" y="3905235"/>
                <a:ext cx="2242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Base Conhecimento</a:t>
                </a:r>
              </a:p>
            </p:txBody>
          </p:sp>
        </p:grp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C123EF38-BC49-493C-9AE8-295160C6B759}"/>
                </a:ext>
              </a:extLst>
            </p:cNvPr>
            <p:cNvGrpSpPr/>
            <p:nvPr/>
          </p:nvGrpSpPr>
          <p:grpSpPr>
            <a:xfrm>
              <a:off x="1345297" y="671830"/>
              <a:ext cx="1702198" cy="1615946"/>
              <a:chOff x="134976" y="2455906"/>
              <a:chExt cx="1702198" cy="1615946"/>
            </a:xfrm>
          </p:grpSpPr>
          <p:sp>
            <p:nvSpPr>
              <p:cNvPr id="40" name="Bolha de Discurso: Retângulo com Cantos Arredondados 39">
                <a:extLst>
                  <a:ext uri="{FF2B5EF4-FFF2-40B4-BE49-F238E27FC236}">
                    <a16:creationId xmlns:a16="http://schemas.microsoft.com/office/drawing/2014/main" id="{DE02142E-5594-4509-83A4-65E84F7FEA5B}"/>
                  </a:ext>
                </a:extLst>
              </p:cNvPr>
              <p:cNvSpPr/>
              <p:nvPr/>
            </p:nvSpPr>
            <p:spPr>
              <a:xfrm>
                <a:off x="672401" y="2455906"/>
                <a:ext cx="1164773" cy="669418"/>
              </a:xfrm>
              <a:prstGeom prst="wedgeRoundRectCallout">
                <a:avLst>
                  <a:gd name="adj1" fmla="val -36375"/>
                  <a:gd name="adj2" fmla="val 84286"/>
                  <a:gd name="adj3" fmla="val 16667"/>
                </a:avLst>
              </a:prstGeom>
              <a:solidFill>
                <a:srgbClr val="EAEA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95DB5972-1444-4FBC-9F59-FDC9B50B87EA}"/>
                  </a:ext>
                </a:extLst>
              </p:cNvPr>
              <p:cNvSpPr txBox="1"/>
              <p:nvPr/>
            </p:nvSpPr>
            <p:spPr>
              <a:xfrm>
                <a:off x="672401" y="2641507"/>
                <a:ext cx="1164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Pergunta</a:t>
                </a:r>
              </a:p>
            </p:txBody>
          </p:sp>
          <p:pic>
            <p:nvPicPr>
              <p:cNvPr id="1026" name="Picture 2" descr="Resultado de imagem para person icon">
                <a:extLst>
                  <a:ext uri="{FF2B5EF4-FFF2-40B4-BE49-F238E27FC236}">
                    <a16:creationId xmlns:a16="http://schemas.microsoft.com/office/drawing/2014/main" id="{1B5AEE4C-178B-4066-A3FD-881A11639E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000" b="97333" l="9936" r="89984">
                            <a14:foregroundMark x1="49866" y1="70750" x2="49866" y2="70750"/>
                            <a14:foregroundMark x1="50456" y1="15750" x2="45140" y2="40500"/>
                            <a14:foregroundMark x1="50456" y1="18500" x2="62272" y2="25833"/>
                            <a14:foregroundMark x1="45730" y1="13000" x2="59318" y2="2000"/>
                            <a14:foregroundMark x1="58727" y1="16667" x2="56955" y2="16667"/>
                            <a14:foregroundMark x1="32143" y1="86333" x2="32734" y2="89083"/>
                            <a14:foregroundMark x1="30371" y1="91833" x2="64044" y2="96417"/>
                            <a14:foregroundMark x1="53410" y1="93667" x2="65816" y2="94583"/>
                            <a14:foregroundMark x1="72905" y1="91833" x2="57546" y2="97333"/>
                            <a14:foregroundMark x1="52820" y1="3833" x2="48684" y2="3833"/>
                            <a14:foregroundMark x1="26235" y1="29500" x2="26235" y2="29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976" y="3379125"/>
                <a:ext cx="1074849" cy="6927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Seta: Para Baixo 40">
              <a:extLst>
                <a:ext uri="{FF2B5EF4-FFF2-40B4-BE49-F238E27FC236}">
                  <a16:creationId xmlns:a16="http://schemas.microsoft.com/office/drawing/2014/main" id="{14FB6718-E76D-40FC-BD46-6155A3EF5F3F}"/>
                </a:ext>
              </a:extLst>
            </p:cNvPr>
            <p:cNvSpPr/>
            <p:nvPr/>
          </p:nvSpPr>
          <p:spPr>
            <a:xfrm rot="16200000">
              <a:off x="3228402" y="1109574"/>
              <a:ext cx="387927" cy="692727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9" name="Seta: Para Baixo 48">
              <a:extLst>
                <a:ext uri="{FF2B5EF4-FFF2-40B4-BE49-F238E27FC236}">
                  <a16:creationId xmlns:a16="http://schemas.microsoft.com/office/drawing/2014/main" id="{22A759AA-7D27-4ED8-99EA-2E5900373A74}"/>
                </a:ext>
              </a:extLst>
            </p:cNvPr>
            <p:cNvSpPr/>
            <p:nvPr/>
          </p:nvSpPr>
          <p:spPr>
            <a:xfrm rot="5400000">
              <a:off x="3113624" y="3654889"/>
              <a:ext cx="387927" cy="692727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5" name="Seta: Em Ângulo 54">
              <a:extLst>
                <a:ext uri="{FF2B5EF4-FFF2-40B4-BE49-F238E27FC236}">
                  <a16:creationId xmlns:a16="http://schemas.microsoft.com/office/drawing/2014/main" id="{0040E743-703E-4136-8D9D-C39CC1E4AB97}"/>
                </a:ext>
              </a:extLst>
            </p:cNvPr>
            <p:cNvSpPr/>
            <p:nvPr/>
          </p:nvSpPr>
          <p:spPr>
            <a:xfrm rot="5400000">
              <a:off x="6083585" y="1167334"/>
              <a:ext cx="638211" cy="827489"/>
            </a:xfrm>
            <a:prstGeom prst="ben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60" name="Seta: Em Ângulo 59">
              <a:extLst>
                <a:ext uri="{FF2B5EF4-FFF2-40B4-BE49-F238E27FC236}">
                  <a16:creationId xmlns:a16="http://schemas.microsoft.com/office/drawing/2014/main" id="{A0B1E623-3C41-410D-86CC-02F38A4E6F6A}"/>
                </a:ext>
              </a:extLst>
            </p:cNvPr>
            <p:cNvSpPr/>
            <p:nvPr/>
          </p:nvSpPr>
          <p:spPr>
            <a:xfrm rot="10800000">
              <a:off x="6178224" y="3393543"/>
              <a:ext cx="638211" cy="827489"/>
            </a:xfrm>
            <a:prstGeom prst="ben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99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19AAE101-610B-4D32-93E3-41C37F1D041B}"/>
              </a:ext>
            </a:extLst>
          </p:cNvPr>
          <p:cNvGrpSpPr/>
          <p:nvPr/>
        </p:nvGrpSpPr>
        <p:grpSpPr>
          <a:xfrm>
            <a:off x="3028186" y="1297841"/>
            <a:ext cx="5130126" cy="2844668"/>
            <a:chOff x="5708842" y="2485013"/>
            <a:chExt cx="1485509" cy="1279896"/>
          </a:xfrm>
          <a:solidFill>
            <a:srgbClr val="DDDDDD"/>
          </a:solidFill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C8555B33-7672-4C16-B208-180F17390397}"/>
                </a:ext>
              </a:extLst>
            </p:cNvPr>
            <p:cNvSpPr/>
            <p:nvPr/>
          </p:nvSpPr>
          <p:spPr>
            <a:xfrm>
              <a:off x="5717492" y="2485013"/>
              <a:ext cx="1476859" cy="1279896"/>
            </a:xfrm>
            <a:prstGeom prst="roundRect">
              <a:avLst/>
            </a:prstGeom>
            <a:solidFill>
              <a:srgbClr val="EAEAE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7576AD9-709B-4804-99AC-80601EDD1434}"/>
                </a:ext>
              </a:extLst>
            </p:cNvPr>
            <p:cNvSpPr txBox="1"/>
            <p:nvPr/>
          </p:nvSpPr>
          <p:spPr>
            <a:xfrm>
              <a:off x="5708842" y="2925776"/>
              <a:ext cx="1476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pt-P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5C926ED-6353-40F8-BF7C-1FC16749BCCD}"/>
              </a:ext>
            </a:extLst>
          </p:cNvPr>
          <p:cNvGrpSpPr/>
          <p:nvPr/>
        </p:nvGrpSpPr>
        <p:grpSpPr>
          <a:xfrm>
            <a:off x="474669" y="1884910"/>
            <a:ext cx="1702198" cy="1615946"/>
            <a:chOff x="134976" y="2455906"/>
            <a:chExt cx="1702198" cy="1615946"/>
          </a:xfrm>
        </p:grpSpPr>
        <p:sp>
          <p:nvSpPr>
            <p:cNvPr id="12" name="Bolha de Discurso: Retângulo com Cantos Arredondados 11">
              <a:extLst>
                <a:ext uri="{FF2B5EF4-FFF2-40B4-BE49-F238E27FC236}">
                  <a16:creationId xmlns:a16="http://schemas.microsoft.com/office/drawing/2014/main" id="{677D79A1-3C55-412D-B60F-7E77E103C6D1}"/>
                </a:ext>
              </a:extLst>
            </p:cNvPr>
            <p:cNvSpPr/>
            <p:nvPr/>
          </p:nvSpPr>
          <p:spPr>
            <a:xfrm>
              <a:off x="672401" y="2455906"/>
              <a:ext cx="1164773" cy="669418"/>
            </a:xfrm>
            <a:prstGeom prst="wedgeRoundRectCallout">
              <a:avLst>
                <a:gd name="adj1" fmla="val -36375"/>
                <a:gd name="adj2" fmla="val 84286"/>
                <a:gd name="adj3" fmla="val 16667"/>
              </a:avLst>
            </a:prstGeom>
            <a:solidFill>
              <a:srgbClr val="EAEAE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D001890-48F1-4D03-BF58-93BC41882107}"/>
                </a:ext>
              </a:extLst>
            </p:cNvPr>
            <p:cNvSpPr txBox="1"/>
            <p:nvPr/>
          </p:nvSpPr>
          <p:spPr>
            <a:xfrm>
              <a:off x="672401" y="2641507"/>
              <a:ext cx="1164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</a:p>
          </p:txBody>
        </p:sp>
        <p:pic>
          <p:nvPicPr>
            <p:cNvPr id="14" name="Picture 2" descr="Resultado de imagem para person icon">
              <a:extLst>
                <a:ext uri="{FF2B5EF4-FFF2-40B4-BE49-F238E27FC236}">
                  <a16:creationId xmlns:a16="http://schemas.microsoft.com/office/drawing/2014/main" id="{494F94EC-E92D-40D9-8940-B7BB5D896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000" b="97333" l="9936" r="89984">
                          <a14:foregroundMark x1="49866" y1="70750" x2="49866" y2="70750"/>
                          <a14:foregroundMark x1="50456" y1="15750" x2="45140" y2="40500"/>
                          <a14:foregroundMark x1="50456" y1="18500" x2="62272" y2="25833"/>
                          <a14:foregroundMark x1="45730" y1="13000" x2="59318" y2="2000"/>
                          <a14:foregroundMark x1="58727" y1="16667" x2="56955" y2="16667"/>
                          <a14:foregroundMark x1="32143" y1="86333" x2="32734" y2="89083"/>
                          <a14:foregroundMark x1="30371" y1="91833" x2="64044" y2="96417"/>
                          <a14:foregroundMark x1="53410" y1="93667" x2="65816" y2="94583"/>
                          <a14:foregroundMark x1="72905" y1="91833" x2="57546" y2="97333"/>
                          <a14:foregroundMark x1="52820" y1="3833" x2="48684" y2="3833"/>
                          <a14:foregroundMark x1="26235" y1="29500" x2="26235" y2="29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976" y="3379125"/>
              <a:ext cx="1074849" cy="692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8C8B2CC5-14BB-48A7-BE8B-E61DDE69B55A}"/>
              </a:ext>
            </a:extLst>
          </p:cNvPr>
          <p:cNvSpPr/>
          <p:nvPr/>
        </p:nvSpPr>
        <p:spPr>
          <a:xfrm rot="16200000">
            <a:off x="2319466" y="2492128"/>
            <a:ext cx="387927" cy="692727"/>
          </a:xfrm>
          <a:prstGeom prst="downArrow">
            <a:avLst/>
          </a:prstGeom>
          <a:solidFill>
            <a:srgbClr val="00B0F0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77FD7DC-C085-434E-910C-69436A1990CF}"/>
              </a:ext>
            </a:extLst>
          </p:cNvPr>
          <p:cNvSpPr txBox="1"/>
          <p:nvPr/>
        </p:nvSpPr>
        <p:spPr>
          <a:xfrm>
            <a:off x="3073927" y="1381028"/>
            <a:ext cx="507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Análise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4AB3F14-7866-4CA6-9C45-78D2039A2C3C}"/>
              </a:ext>
            </a:extLst>
          </p:cNvPr>
          <p:cNvSpPr txBox="1"/>
          <p:nvPr/>
        </p:nvSpPr>
        <p:spPr>
          <a:xfrm>
            <a:off x="3679145" y="1932619"/>
            <a:ext cx="103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Pergunta</a:t>
            </a:r>
          </a:p>
        </p:txBody>
      </p:sp>
      <p:sp>
        <p:nvSpPr>
          <p:cNvPr id="26" name="Seta: Para Baixo 25">
            <a:extLst>
              <a:ext uri="{FF2B5EF4-FFF2-40B4-BE49-F238E27FC236}">
                <a16:creationId xmlns:a16="http://schemas.microsoft.com/office/drawing/2014/main" id="{0023CD7E-E3C0-4B3F-AD53-2A27DCC84BCE}"/>
              </a:ext>
            </a:extLst>
          </p:cNvPr>
          <p:cNvSpPr/>
          <p:nvPr/>
        </p:nvSpPr>
        <p:spPr>
          <a:xfrm rot="16200000">
            <a:off x="4762434" y="1977250"/>
            <a:ext cx="184664" cy="280070"/>
          </a:xfrm>
          <a:prstGeom prst="downArrow">
            <a:avLst/>
          </a:prstGeom>
          <a:solidFill>
            <a:srgbClr val="00B0F0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9BF924F-ACD1-471B-A1C7-73E5381FB822}"/>
              </a:ext>
            </a:extLst>
          </p:cNvPr>
          <p:cNvSpPr txBox="1"/>
          <p:nvPr/>
        </p:nvSpPr>
        <p:spPr>
          <a:xfrm>
            <a:off x="5119623" y="1932619"/>
            <a:ext cx="125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Base Dados</a:t>
            </a:r>
          </a:p>
        </p:txBody>
      </p:sp>
      <p:sp>
        <p:nvSpPr>
          <p:cNvPr id="28" name="Seta: Para Baixo 27">
            <a:extLst>
              <a:ext uri="{FF2B5EF4-FFF2-40B4-BE49-F238E27FC236}">
                <a16:creationId xmlns:a16="http://schemas.microsoft.com/office/drawing/2014/main" id="{A9D55B32-38F5-43AA-9FEB-1EC0B65831ED}"/>
              </a:ext>
            </a:extLst>
          </p:cNvPr>
          <p:cNvSpPr/>
          <p:nvPr/>
        </p:nvSpPr>
        <p:spPr>
          <a:xfrm rot="16200000">
            <a:off x="3398121" y="1977250"/>
            <a:ext cx="184664" cy="280070"/>
          </a:xfrm>
          <a:prstGeom prst="downArrow">
            <a:avLst/>
          </a:prstGeom>
          <a:solidFill>
            <a:srgbClr val="00B0F0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Seta: Para Baixo 28">
            <a:extLst>
              <a:ext uri="{FF2B5EF4-FFF2-40B4-BE49-F238E27FC236}">
                <a16:creationId xmlns:a16="http://schemas.microsoft.com/office/drawing/2014/main" id="{A8162D08-C6E2-459F-886B-FF38EC7FBC6A}"/>
              </a:ext>
            </a:extLst>
          </p:cNvPr>
          <p:cNvSpPr/>
          <p:nvPr/>
        </p:nvSpPr>
        <p:spPr>
          <a:xfrm rot="16200000">
            <a:off x="3393067" y="3026368"/>
            <a:ext cx="184664" cy="280070"/>
          </a:xfrm>
          <a:prstGeom prst="downArrow">
            <a:avLst/>
          </a:prstGeom>
          <a:solidFill>
            <a:srgbClr val="00B0F0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78FC65C-0DF5-47A0-A0C4-67C50CC4E7F8}"/>
              </a:ext>
            </a:extLst>
          </p:cNvPr>
          <p:cNvSpPr txBox="1"/>
          <p:nvPr/>
        </p:nvSpPr>
        <p:spPr>
          <a:xfrm>
            <a:off x="3715851" y="2976565"/>
            <a:ext cx="163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Falta conteúdo</a:t>
            </a:r>
          </a:p>
        </p:txBody>
      </p:sp>
      <p:sp>
        <p:nvSpPr>
          <p:cNvPr id="31" name="Seta: Para Baixo 30">
            <a:extLst>
              <a:ext uri="{FF2B5EF4-FFF2-40B4-BE49-F238E27FC236}">
                <a16:creationId xmlns:a16="http://schemas.microsoft.com/office/drawing/2014/main" id="{CEBCB7D3-5803-4DA0-93CA-C2EBC0EB25B2}"/>
              </a:ext>
            </a:extLst>
          </p:cNvPr>
          <p:cNvSpPr/>
          <p:nvPr/>
        </p:nvSpPr>
        <p:spPr>
          <a:xfrm rot="16200000">
            <a:off x="5429658" y="3026368"/>
            <a:ext cx="184664" cy="280070"/>
          </a:xfrm>
          <a:prstGeom prst="downArrow">
            <a:avLst/>
          </a:prstGeom>
          <a:solidFill>
            <a:srgbClr val="00B0F0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3112F72-58A9-4CDF-B3AB-ACF9C9EC4C85}"/>
              </a:ext>
            </a:extLst>
          </p:cNvPr>
          <p:cNvSpPr txBox="1"/>
          <p:nvPr/>
        </p:nvSpPr>
        <p:spPr>
          <a:xfrm>
            <a:off x="5737400" y="2974389"/>
            <a:ext cx="103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Pergunta</a:t>
            </a:r>
          </a:p>
        </p:txBody>
      </p:sp>
      <p:sp>
        <p:nvSpPr>
          <p:cNvPr id="34" name="Seta: Para Baixo 33">
            <a:extLst>
              <a:ext uri="{FF2B5EF4-FFF2-40B4-BE49-F238E27FC236}">
                <a16:creationId xmlns:a16="http://schemas.microsoft.com/office/drawing/2014/main" id="{2BD071E7-D055-4F67-8525-421D7B6F22B0}"/>
              </a:ext>
            </a:extLst>
          </p:cNvPr>
          <p:cNvSpPr/>
          <p:nvPr/>
        </p:nvSpPr>
        <p:spPr>
          <a:xfrm rot="16200000">
            <a:off x="8543106" y="2479614"/>
            <a:ext cx="387927" cy="692727"/>
          </a:xfrm>
          <a:prstGeom prst="downArrow">
            <a:avLst/>
          </a:prstGeom>
          <a:solidFill>
            <a:srgbClr val="00B0F0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53EE209C-8F87-437A-9BB9-0F9708966694}"/>
              </a:ext>
            </a:extLst>
          </p:cNvPr>
          <p:cNvSpPr/>
          <p:nvPr/>
        </p:nvSpPr>
        <p:spPr>
          <a:xfrm>
            <a:off x="9399352" y="2554329"/>
            <a:ext cx="1046019" cy="519742"/>
          </a:xfrm>
          <a:prstGeom prst="roundRect">
            <a:avLst/>
          </a:prstGeom>
          <a:solidFill>
            <a:srgbClr val="EAEA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5347AAD-DDC7-47B6-8D88-3616CCEDB01E}"/>
              </a:ext>
            </a:extLst>
          </p:cNvPr>
          <p:cNvSpPr txBox="1"/>
          <p:nvPr/>
        </p:nvSpPr>
        <p:spPr>
          <a:xfrm>
            <a:off x="9429224" y="2626910"/>
            <a:ext cx="103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Output</a:t>
            </a:r>
          </a:p>
        </p:txBody>
      </p:sp>
      <p:sp>
        <p:nvSpPr>
          <p:cNvPr id="39" name="Seta: Para Baixo 38">
            <a:extLst>
              <a:ext uri="{FF2B5EF4-FFF2-40B4-BE49-F238E27FC236}">
                <a16:creationId xmlns:a16="http://schemas.microsoft.com/office/drawing/2014/main" id="{642288B1-A359-4689-86C8-0E66566CE0FC}"/>
              </a:ext>
            </a:extLst>
          </p:cNvPr>
          <p:cNvSpPr/>
          <p:nvPr/>
        </p:nvSpPr>
        <p:spPr>
          <a:xfrm rot="16200000">
            <a:off x="3400188" y="3470722"/>
            <a:ext cx="184664" cy="280070"/>
          </a:xfrm>
          <a:prstGeom prst="downArrow">
            <a:avLst/>
          </a:prstGeom>
          <a:solidFill>
            <a:srgbClr val="00B0F0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8B08A71-FC6C-418F-B0B7-37449A1FA7ED}"/>
              </a:ext>
            </a:extLst>
          </p:cNvPr>
          <p:cNvSpPr txBox="1"/>
          <p:nvPr/>
        </p:nvSpPr>
        <p:spPr>
          <a:xfrm>
            <a:off x="3738974" y="3397897"/>
            <a:ext cx="141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Inconclusivo</a:t>
            </a:r>
          </a:p>
        </p:txBody>
      </p:sp>
      <p:sp>
        <p:nvSpPr>
          <p:cNvPr id="41" name="Seta: Para Baixo 40">
            <a:extLst>
              <a:ext uri="{FF2B5EF4-FFF2-40B4-BE49-F238E27FC236}">
                <a16:creationId xmlns:a16="http://schemas.microsoft.com/office/drawing/2014/main" id="{4E725AF9-5C11-4E36-9650-FAC60ECB3D55}"/>
              </a:ext>
            </a:extLst>
          </p:cNvPr>
          <p:cNvSpPr/>
          <p:nvPr/>
        </p:nvSpPr>
        <p:spPr>
          <a:xfrm rot="16200000">
            <a:off x="5217960" y="3440939"/>
            <a:ext cx="184664" cy="280070"/>
          </a:xfrm>
          <a:prstGeom prst="downArrow">
            <a:avLst/>
          </a:prstGeom>
          <a:solidFill>
            <a:srgbClr val="00B0F0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2EA8B9A-88A2-484B-8928-60DFF242C479}"/>
              </a:ext>
            </a:extLst>
          </p:cNvPr>
          <p:cNvSpPr txBox="1"/>
          <p:nvPr/>
        </p:nvSpPr>
        <p:spPr>
          <a:xfrm>
            <a:off x="5509157" y="3402065"/>
            <a:ext cx="233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Resposta pré-definida</a:t>
            </a:r>
          </a:p>
        </p:txBody>
      </p:sp>
      <p:sp>
        <p:nvSpPr>
          <p:cNvPr id="43" name="Seta: Para Baixo 42">
            <a:extLst>
              <a:ext uri="{FF2B5EF4-FFF2-40B4-BE49-F238E27FC236}">
                <a16:creationId xmlns:a16="http://schemas.microsoft.com/office/drawing/2014/main" id="{C410E2F2-D703-4D29-81F6-1FA68D6A74AA}"/>
              </a:ext>
            </a:extLst>
          </p:cNvPr>
          <p:cNvSpPr/>
          <p:nvPr/>
        </p:nvSpPr>
        <p:spPr>
          <a:xfrm rot="16200000">
            <a:off x="6501957" y="1975074"/>
            <a:ext cx="184664" cy="280070"/>
          </a:xfrm>
          <a:prstGeom prst="downArrow">
            <a:avLst/>
          </a:prstGeom>
          <a:solidFill>
            <a:srgbClr val="00B0F0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8AD4923-96B1-4769-B4ED-192B3B379527}"/>
              </a:ext>
            </a:extLst>
          </p:cNvPr>
          <p:cNvSpPr txBox="1"/>
          <p:nvPr/>
        </p:nvSpPr>
        <p:spPr>
          <a:xfrm>
            <a:off x="6836649" y="1935961"/>
            <a:ext cx="103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Resposta</a:t>
            </a:r>
          </a:p>
        </p:txBody>
      </p:sp>
      <p:sp>
        <p:nvSpPr>
          <p:cNvPr id="45" name="Seta: Para Baixo 44">
            <a:extLst>
              <a:ext uri="{FF2B5EF4-FFF2-40B4-BE49-F238E27FC236}">
                <a16:creationId xmlns:a16="http://schemas.microsoft.com/office/drawing/2014/main" id="{774719ED-BBDC-4F98-ABB0-FC0B3F19142A}"/>
              </a:ext>
            </a:extLst>
          </p:cNvPr>
          <p:cNvSpPr/>
          <p:nvPr/>
        </p:nvSpPr>
        <p:spPr>
          <a:xfrm rot="16200000">
            <a:off x="3393067" y="2513130"/>
            <a:ext cx="184664" cy="280070"/>
          </a:xfrm>
          <a:prstGeom prst="downArrow">
            <a:avLst/>
          </a:prstGeom>
          <a:solidFill>
            <a:srgbClr val="00B0F0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9D66BD2-FB2C-449C-9B5C-D027F4E91020}"/>
              </a:ext>
            </a:extLst>
          </p:cNvPr>
          <p:cNvSpPr txBox="1"/>
          <p:nvPr/>
        </p:nvSpPr>
        <p:spPr>
          <a:xfrm>
            <a:off x="3683202" y="2472247"/>
            <a:ext cx="103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Assunto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A4432AC-17A8-4B4A-BB68-0B565343101D}"/>
              </a:ext>
            </a:extLst>
          </p:cNvPr>
          <p:cNvSpPr txBox="1"/>
          <p:nvPr/>
        </p:nvSpPr>
        <p:spPr>
          <a:xfrm>
            <a:off x="5016821" y="2459862"/>
            <a:ext cx="22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Resposta informativa</a:t>
            </a:r>
          </a:p>
        </p:txBody>
      </p:sp>
      <p:sp>
        <p:nvSpPr>
          <p:cNvPr id="48" name="Seta: Para Baixo 47">
            <a:extLst>
              <a:ext uri="{FF2B5EF4-FFF2-40B4-BE49-F238E27FC236}">
                <a16:creationId xmlns:a16="http://schemas.microsoft.com/office/drawing/2014/main" id="{2B166936-E9BC-4DB5-A127-0AD5A71D560D}"/>
              </a:ext>
            </a:extLst>
          </p:cNvPr>
          <p:cNvSpPr/>
          <p:nvPr/>
        </p:nvSpPr>
        <p:spPr>
          <a:xfrm rot="16200000">
            <a:off x="4795008" y="2507401"/>
            <a:ext cx="184664" cy="280070"/>
          </a:xfrm>
          <a:prstGeom prst="downArrow">
            <a:avLst/>
          </a:prstGeom>
          <a:solidFill>
            <a:srgbClr val="00B0F0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3252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26</Words>
  <Application>Microsoft Office PowerPoint</Application>
  <PresentationFormat>Ecrã Panorâmico</PresentationFormat>
  <Paragraphs>19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Raul Vilas Boas</dc:creator>
  <cp:lastModifiedBy>Raul Boas</cp:lastModifiedBy>
  <cp:revision>11</cp:revision>
  <dcterms:created xsi:type="dcterms:W3CDTF">2019-02-22T11:36:43Z</dcterms:created>
  <dcterms:modified xsi:type="dcterms:W3CDTF">2019-02-25T14:00:59Z</dcterms:modified>
</cp:coreProperties>
</file>