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09CB-AF38-17FA-3F84-7F13BEA6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AF669F-7A15-663D-E7D2-662B2217C7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0089-E506-CC02-C99A-E9738E80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9FA4B-D8CE-29BF-E0F3-4D27150C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CBE0E-4D5D-6EB3-3F2F-3B8E4F4F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4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161FC-D153-DAD8-5C11-DEEDCCE5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41212-7ED9-9FE0-7A34-FA0F4B941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ED95-35D2-212A-518C-458FAF39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3B44E-B4DE-2DE2-4883-0A0E9100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E627D-E6B7-500F-B530-D871CC93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042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903488-9C37-3DE9-7520-30FAF44B7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5F830-8322-E17C-FB7B-43E3E7D76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21AF-75E6-26CC-7355-3234B0E0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B0830-86DC-21D5-6B34-1030EF26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9093F-F706-25F0-D07D-D26DB786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5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ED8D-5E46-FC65-4900-1906557AF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C3108-131F-0E52-5869-FA9A9267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16C59-44EC-5E12-EC89-599E9AE4B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A7708-F879-FBC0-42F4-2B4CBFE3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BD5F4-3E40-95AD-4567-0D4231FF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20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2605F-53EE-5D73-EE36-D127744FB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BAE24-47E9-2A9B-ADA1-44DABA158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98CB4-8DAF-06E7-6776-9BFB3485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1C3C-9F41-77B1-0112-22C796A1C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D0AAD-4D10-1985-9076-CDEA5721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21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C25FC-D586-C545-FB3E-3B1088481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D30D1-2772-9C8E-0B8E-BE9EAA3C1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18FFD-4E31-59F8-10B4-3EC04D4BB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1569-F691-6F42-E747-87FEBF30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8A0F02-4F05-6EC7-74C7-21E25FCC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881AE-5E58-B8D2-12C5-D603DD3D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142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6D0BD-5CFA-8C6B-9DF5-4B3F3909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42288-C955-0A4B-6B09-D6EEF901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4F6855-F40B-FD5D-F8A7-96A2BF0D8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1D9E6-36CC-EF6E-48DD-364992B1C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B3DAA-8697-4474-E900-DA452EDB5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78C582-2F2D-89AB-E3A0-C434A7E2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3F1F0B-4A76-01E6-A3EB-5C9E4272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6686C-C48A-BC46-F6D4-566D009A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7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9FFB5-8AC4-316F-87AE-F6550314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58CD7-B45F-B135-C7E6-FA3A70E1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53723A-4AB1-63FD-B111-3B7440FE0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2B29F4-F77B-1855-6DE9-6A3CD135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5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6476C6-C8D9-1052-D166-44FFEA27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38E00-4361-ED7E-F29B-FC78C4192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0B604-9AEA-56C5-1DED-871DE06C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60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4DDF-D9D4-D957-FAD0-2955E5F8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4480-4D11-DFF2-9B83-302C53BCE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98AC5-B59C-AACD-52BA-EA0AAD510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7D083-FC0B-58E8-A789-572461D3B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A9926-B60F-31D3-13DE-B56EEF691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FED4D-3831-AA1D-BE89-E8844A03C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96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CCAE1-6C15-AB14-FAFC-B3B3A15E0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42E52-0EF6-6CF5-883E-D82092C85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CF2105-3AD1-AEC4-C269-DB491760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E054E-4F6D-BDA4-D2EF-45994D115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AE8BD-C4A1-AB1B-6357-6DA19FDEF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61FD5-4540-65D6-6AE0-5197228D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27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B0EB0-1E7B-772C-0F26-77329EF27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53ECC-9C7C-6D0A-9E78-5766181FF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4BA0B-1104-059E-6EF4-9104229729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12A72-CF3D-472D-AE4C-A609A4CF206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8F5AD-CF43-04C6-5F37-6ED165589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A09DE-7FE0-1AE0-1BBF-E4F50EA6A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5B88A-5F4A-4C85-B14E-1C3AB9CC8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00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ransankar/gender_recognition_svm/tree/mast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PT School of Business &amp; Technology | mandakh">
            <a:extLst>
              <a:ext uri="{FF2B5EF4-FFF2-40B4-BE49-F238E27FC236}">
                <a16:creationId xmlns:a16="http://schemas.microsoft.com/office/drawing/2014/main" id="{CCBD555F-8C5C-717B-B080-F81C5E7F8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390" y="0"/>
            <a:ext cx="1714958" cy="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9EDAA6-BED1-5B39-E2B7-484BD86494C1}"/>
              </a:ext>
            </a:extLst>
          </p:cNvPr>
          <p:cNvSpPr txBox="1"/>
          <p:nvPr/>
        </p:nvSpPr>
        <p:spPr>
          <a:xfrm>
            <a:off x="440674" y="1189822"/>
            <a:ext cx="102882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Phát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hiện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phân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loại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giọng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Nam/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Nữ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Sử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dụng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ML, SVM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và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Trích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xuất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đặc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trưng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âm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thanh</a:t>
            </a: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AF086-17A0-3FFD-08B1-F1FE341E92F7}"/>
              </a:ext>
            </a:extLst>
          </p:cNvPr>
          <p:cNvSpPr txBox="1"/>
          <p:nvPr/>
        </p:nvSpPr>
        <p:spPr>
          <a:xfrm>
            <a:off x="440674" y="3634286"/>
            <a:ext cx="53993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	Group 3</a:t>
            </a:r>
            <a:br>
              <a:rPr lang="en-US" dirty="0"/>
            </a:br>
            <a:r>
              <a:rPr lang="en-US" b="1" dirty="0"/>
              <a:t>Class: 		</a:t>
            </a:r>
            <a:r>
              <a:rPr lang="en-US" dirty="0"/>
              <a:t>MSA28HN</a:t>
            </a:r>
          </a:p>
          <a:p>
            <a:r>
              <a:rPr lang="en-US" b="1" dirty="0"/>
              <a:t>Subject:		</a:t>
            </a:r>
            <a:r>
              <a:rPr lang="en-US" dirty="0"/>
              <a:t>DSP501</a:t>
            </a:r>
          </a:p>
          <a:p>
            <a:r>
              <a:rPr lang="en-US" b="1" dirty="0"/>
              <a:t>Lecture</a:t>
            </a:r>
            <a:r>
              <a:rPr lang="en-US" dirty="0"/>
              <a:t>: 		HungPD2</a:t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		August 27, 2025</a:t>
            </a:r>
          </a:p>
          <a:p>
            <a:r>
              <a:rPr lang="en-US" b="1" dirty="0"/>
              <a:t>Repo-reference:	</a:t>
            </a:r>
            <a:r>
              <a:rPr lang="en-US" dirty="0" err="1">
                <a:hlinkClick r:id="rId3"/>
              </a:rPr>
              <a:t>gender_record_svm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5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FPT School of Business &amp; Technology | mandakh">
            <a:extLst>
              <a:ext uri="{FF2B5EF4-FFF2-40B4-BE49-F238E27FC236}">
                <a16:creationId xmlns:a16="http://schemas.microsoft.com/office/drawing/2014/main" id="{69D4F51D-5730-758C-1F5B-C26B92B0E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042" y="0"/>
            <a:ext cx="1714958" cy="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C05A8-E9B3-9F2E-02AE-3B38038B4A5D}"/>
              </a:ext>
            </a:extLst>
          </p:cNvPr>
          <p:cNvSpPr txBox="1"/>
          <p:nvPr/>
        </p:nvSpPr>
        <p:spPr>
          <a:xfrm>
            <a:off x="0" y="3136612"/>
            <a:ext cx="523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Nội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dung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trình</a:t>
            </a:r>
            <a:r>
              <a:rPr lang="en-US" sz="3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3200" b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bày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9EAA1-3F09-3C7D-46C7-1DD3E5DCAD51}"/>
              </a:ext>
            </a:extLst>
          </p:cNvPr>
          <p:cNvSpPr txBox="1"/>
          <p:nvPr/>
        </p:nvSpPr>
        <p:spPr>
          <a:xfrm>
            <a:off x="5621382" y="1310331"/>
            <a:ext cx="6570618" cy="3917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Các </a:t>
            </a:r>
            <a:r>
              <a:rPr lang="en-US" sz="2400" dirty="0" err="1"/>
              <a:t>thuật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thuyết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bản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/>
              <a:t>Phương </a:t>
            </a:r>
            <a:r>
              <a:rPr lang="en-US" sz="2400" dirty="0" err="1"/>
              <a:t>pháp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Mô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Thí</a:t>
            </a:r>
            <a:r>
              <a:rPr lang="en-US" sz="2400" dirty="0"/>
              <a:t> </a:t>
            </a:r>
            <a:r>
              <a:rPr lang="en-US" sz="2400" dirty="0" err="1"/>
              <a:t>nghiệm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đánh</a:t>
            </a:r>
            <a:r>
              <a:rPr lang="en-US" sz="2400" dirty="0"/>
              <a:t> </a:t>
            </a:r>
            <a:r>
              <a:rPr lang="en-US" sz="2400" dirty="0" err="1"/>
              <a:t>giá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luận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lai.</a:t>
            </a:r>
          </a:p>
        </p:txBody>
      </p:sp>
    </p:spTree>
    <p:extLst>
      <p:ext uri="{BB962C8B-B14F-4D97-AF65-F5344CB8AC3E}">
        <p14:creationId xmlns:p14="http://schemas.microsoft.com/office/powerpoint/2010/main" val="325237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ab2d60f-e614-4f9d-b2ad-9fb1397f2efe}" enabled="0" method="" siteId="{fab2d60f-e614-4f9d-b2ad-9fb1397f2ef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112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TRUNG KIEN</dc:creator>
  <cp:lastModifiedBy>NGUYEN TRUNG KIEN</cp:lastModifiedBy>
  <cp:revision>1</cp:revision>
  <dcterms:created xsi:type="dcterms:W3CDTF">2025-08-08T04:10:07Z</dcterms:created>
  <dcterms:modified xsi:type="dcterms:W3CDTF">2025-08-08T04:33:10Z</dcterms:modified>
</cp:coreProperties>
</file>