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ia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6720"/>
            <a:ext cx="936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DE6C81-66B7-47E8-B3CD-B310BE8079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ia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720"/>
            <a:ext cx="936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9BADA8-DB9C-4611-8ED5-7D4FBEB86E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ian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720"/>
            <a:ext cx="936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6552F8-9730-4F83-B810-225373224C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3126960"/>
            <a:ext cx="10076760" cy="2555280"/>
          </a:xfrm>
          <a:prstGeom prst="rect">
            <a:avLst/>
          </a:prstGeom>
          <a:ln w="18000">
            <a:noFill/>
          </a:ln>
        </p:spPr>
      </p:pic>
      <p:sp>
        <p:nvSpPr>
          <p:cNvPr id="1" name=""/>
          <p:cNvSpPr/>
          <p:nvPr/>
        </p:nvSpPr>
        <p:spPr>
          <a:xfrm>
            <a:off x="0" y="360"/>
            <a:ext cx="10080000" cy="31777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6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86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609840" y="289800"/>
            <a:ext cx="8808480" cy="754560"/>
          </a:xfrm>
          <a:prstGeom prst="rect">
            <a:avLst/>
          </a:prstGeom>
          <a:solidFill>
            <a:srgbClr val="ffffff">
              <a:alpha val="30000"/>
            </a:srgbClr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360000" y="516600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4268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7371720" y="516600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8AE1E79-6BC3-4C9A-BD9B-5A34B28B210C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dt" idx="4"/>
          </p:nvPr>
        </p:nvSpPr>
        <p:spPr>
          <a:xfrm>
            <a:off x="360000" y="516600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eeeeee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5"/>
          </p:nvPr>
        </p:nvSpPr>
        <p:spPr>
          <a:xfrm>
            <a:off x="344268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eeeeee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7371720" y="516600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9313E08-FC72-4AE6-A0F6-00A10617EC63}" type="slidenum">
              <a:rPr b="0" lang="ru-RU" sz="1400" spc="-1" strike="noStrike">
                <a:solidFill>
                  <a:srgbClr val="eeeeee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0" y="360"/>
            <a:ext cx="10080000" cy="6300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title"/>
          </p:nvPr>
        </p:nvSpPr>
        <p:spPr>
          <a:xfrm>
            <a:off x="360000" y="36720"/>
            <a:ext cx="936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7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2">
            <a:grayscl/>
          </a:blip>
          <a:stretch/>
        </p:blipFill>
        <p:spPr>
          <a:xfrm>
            <a:off x="3600000" y="4320000"/>
            <a:ext cx="6300000" cy="838800"/>
          </a:xfrm>
          <a:prstGeom prst="rect">
            <a:avLst/>
          </a:prstGeom>
          <a:ln w="180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Название</a:t>
            </a:r>
            <a:endParaRPr b="0" lang="ru-RU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168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4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720"/>
            <a:ext cx="9360000" cy="55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7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Текст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2025-05-13T22:05:51Z</dcterms:created>
  <dc:creator/>
  <dc:description/>
  <dc:language>ru-RU</dc:language>
  <cp:lastModifiedBy/>
  <dcterms:modified xsi:type="dcterms:W3CDTF">2025-05-13T22:07:26Z</dcterms:modified>
  <cp:revision>3</cp:revision>
  <dc:subject/>
  <dc:title>Piano</dc:title>
</cp:coreProperties>
</file>