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CC99"/>
    <a:srgbClr val="CC66FF"/>
    <a:srgbClr val="3399FF"/>
    <a:srgbClr val="AD00D0"/>
    <a:srgbClr val="7D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2957" autoAdjust="0"/>
    <p:restoredTop sz="9466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67A72-0B40-417C-8495-6AD478439080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BC2712A7-BEB7-4AC0-81D5-5E3B49668ED5}">
      <dgm:prSet phldrT="[Текст]" phldr="1"/>
      <dgm:spPr/>
      <dgm:t>
        <a:bodyPr/>
        <a:lstStyle/>
        <a:p>
          <a:endParaRPr lang="ru-RU"/>
        </a:p>
      </dgm:t>
    </dgm:pt>
    <dgm:pt modelId="{D93ADA01-6C00-4931-8D72-EA3146119C20}" type="parTrans" cxnId="{7F7D862D-59B5-4F31-8CDA-7B001FC3F7AB}">
      <dgm:prSet/>
      <dgm:spPr/>
      <dgm:t>
        <a:bodyPr/>
        <a:lstStyle/>
        <a:p>
          <a:endParaRPr lang="ru-RU"/>
        </a:p>
      </dgm:t>
    </dgm:pt>
    <dgm:pt modelId="{EAAA188A-E439-43E4-BB95-577F5227840A}" type="sibTrans" cxnId="{7F7D862D-59B5-4F31-8CDA-7B001FC3F7AB}">
      <dgm:prSet/>
      <dgm:spPr/>
      <dgm:t>
        <a:bodyPr/>
        <a:lstStyle/>
        <a:p>
          <a:endParaRPr lang="ru-RU"/>
        </a:p>
      </dgm:t>
    </dgm:pt>
    <dgm:pt modelId="{8E40AB3A-18CD-4ED3-9C68-C42DAF7A8878}" type="asst">
      <dgm:prSet phldrT="[Текст]" phldr="1"/>
      <dgm:spPr/>
      <dgm:t>
        <a:bodyPr/>
        <a:lstStyle/>
        <a:p>
          <a:endParaRPr lang="ru-RU"/>
        </a:p>
      </dgm:t>
    </dgm:pt>
    <dgm:pt modelId="{23716C61-7C19-4137-8EAF-070650230938}" type="parTrans" cxnId="{7F362AFD-D467-420C-B8C7-D7C0E2917047}">
      <dgm:prSet/>
      <dgm:spPr/>
      <dgm:t>
        <a:bodyPr/>
        <a:lstStyle/>
        <a:p>
          <a:endParaRPr lang="ru-RU"/>
        </a:p>
      </dgm:t>
    </dgm:pt>
    <dgm:pt modelId="{08B29937-BE8C-49E9-82ED-D568E108D793}" type="sibTrans" cxnId="{7F362AFD-D467-420C-B8C7-D7C0E2917047}">
      <dgm:prSet/>
      <dgm:spPr/>
      <dgm:t>
        <a:bodyPr/>
        <a:lstStyle/>
        <a:p>
          <a:endParaRPr lang="ru-RU"/>
        </a:p>
      </dgm:t>
    </dgm:pt>
    <dgm:pt modelId="{CAC2A368-656C-41FB-811E-5C6E74430F41}">
      <dgm:prSet phldrT="[Текст]" phldr="1"/>
      <dgm:spPr/>
      <dgm:t>
        <a:bodyPr/>
        <a:lstStyle/>
        <a:p>
          <a:endParaRPr lang="ru-RU"/>
        </a:p>
      </dgm:t>
    </dgm:pt>
    <dgm:pt modelId="{6677A542-A171-4212-B950-926B03868745}" type="parTrans" cxnId="{8F4AE590-A1F3-4277-96F9-EA3AF8F9C51B}">
      <dgm:prSet/>
      <dgm:spPr/>
      <dgm:t>
        <a:bodyPr/>
        <a:lstStyle/>
        <a:p>
          <a:endParaRPr lang="ru-RU"/>
        </a:p>
      </dgm:t>
    </dgm:pt>
    <dgm:pt modelId="{AAD16B8C-F6F2-49EE-A9FB-7550336848AF}" type="sibTrans" cxnId="{8F4AE590-A1F3-4277-96F9-EA3AF8F9C51B}">
      <dgm:prSet/>
      <dgm:spPr/>
      <dgm:t>
        <a:bodyPr/>
        <a:lstStyle/>
        <a:p>
          <a:endParaRPr lang="ru-RU"/>
        </a:p>
      </dgm:t>
    </dgm:pt>
    <dgm:pt modelId="{E7FB92A6-1491-4648-9579-6B61449CD229}">
      <dgm:prSet phldrT="[Текст]" phldr="1"/>
      <dgm:spPr/>
      <dgm:t>
        <a:bodyPr/>
        <a:lstStyle/>
        <a:p>
          <a:endParaRPr lang="ru-RU"/>
        </a:p>
      </dgm:t>
    </dgm:pt>
    <dgm:pt modelId="{79D6B188-92DE-4C2F-8275-6A6E3B1AEF1B}" type="parTrans" cxnId="{5E16F5BC-36B1-4475-960E-86BC2FA5E9E7}">
      <dgm:prSet/>
      <dgm:spPr/>
      <dgm:t>
        <a:bodyPr/>
        <a:lstStyle/>
        <a:p>
          <a:endParaRPr lang="ru-RU"/>
        </a:p>
      </dgm:t>
    </dgm:pt>
    <dgm:pt modelId="{766FB2B2-F414-45F9-BEA4-B91240922789}" type="sibTrans" cxnId="{5E16F5BC-36B1-4475-960E-86BC2FA5E9E7}">
      <dgm:prSet/>
      <dgm:spPr/>
      <dgm:t>
        <a:bodyPr/>
        <a:lstStyle/>
        <a:p>
          <a:endParaRPr lang="ru-RU"/>
        </a:p>
      </dgm:t>
    </dgm:pt>
    <dgm:pt modelId="{E31FBA45-8EC6-4A91-8E4D-EB0CBFB3CAF2}">
      <dgm:prSet phldrT="[Текст]" phldr="1"/>
      <dgm:spPr/>
      <dgm:t>
        <a:bodyPr/>
        <a:lstStyle/>
        <a:p>
          <a:endParaRPr lang="ru-RU"/>
        </a:p>
      </dgm:t>
    </dgm:pt>
    <dgm:pt modelId="{51640086-7997-4709-8D36-59FB518DD333}" type="parTrans" cxnId="{673C1260-17C6-4708-9117-6A77981D52B4}">
      <dgm:prSet/>
      <dgm:spPr/>
      <dgm:t>
        <a:bodyPr/>
        <a:lstStyle/>
        <a:p>
          <a:endParaRPr lang="ru-RU"/>
        </a:p>
      </dgm:t>
    </dgm:pt>
    <dgm:pt modelId="{2E6B3355-73AD-41E0-9E27-41E005B410F4}" type="sibTrans" cxnId="{673C1260-17C6-4708-9117-6A77981D52B4}">
      <dgm:prSet/>
      <dgm:spPr/>
      <dgm:t>
        <a:bodyPr/>
        <a:lstStyle/>
        <a:p>
          <a:endParaRPr lang="ru-RU"/>
        </a:p>
      </dgm:t>
    </dgm:pt>
    <dgm:pt modelId="{77A48B54-6451-4E56-B054-27D78D083FA1}" type="pres">
      <dgm:prSet presAssocID="{1F767A72-0B40-417C-8495-6AD4784390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C9267C9-CDFD-4EC6-926D-7077C6A3230E}" type="pres">
      <dgm:prSet presAssocID="{BC2712A7-BEB7-4AC0-81D5-5E3B49668ED5}" presName="hierRoot1" presStyleCnt="0">
        <dgm:presLayoutVars>
          <dgm:hierBranch val="init"/>
        </dgm:presLayoutVars>
      </dgm:prSet>
      <dgm:spPr/>
    </dgm:pt>
    <dgm:pt modelId="{ED8FBEA6-251E-4225-B621-6CA45EFE3CB5}" type="pres">
      <dgm:prSet presAssocID="{BC2712A7-BEB7-4AC0-81D5-5E3B49668ED5}" presName="rootComposite1" presStyleCnt="0"/>
      <dgm:spPr/>
    </dgm:pt>
    <dgm:pt modelId="{758FCB02-9F19-458E-AE40-5DBCAF4A3A8B}" type="pres">
      <dgm:prSet presAssocID="{BC2712A7-BEB7-4AC0-81D5-5E3B49668ED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9742D0AE-2896-44A8-8CB4-1CAFDABB9822}" type="pres">
      <dgm:prSet presAssocID="{BC2712A7-BEB7-4AC0-81D5-5E3B49668ED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A1E8ECD-3F6E-4884-A583-197CCF29E067}" type="pres">
      <dgm:prSet presAssocID="{BC2712A7-BEB7-4AC0-81D5-5E3B49668ED5}" presName="rootConnector1" presStyleLbl="node1" presStyleIdx="0" presStyleCnt="3"/>
      <dgm:spPr/>
      <dgm:t>
        <a:bodyPr/>
        <a:lstStyle/>
        <a:p>
          <a:endParaRPr lang="ru-RU"/>
        </a:p>
      </dgm:t>
    </dgm:pt>
    <dgm:pt modelId="{0A954438-BA7F-4381-85FA-30B41608434E}" type="pres">
      <dgm:prSet presAssocID="{BC2712A7-BEB7-4AC0-81D5-5E3B49668ED5}" presName="hierChild2" presStyleCnt="0"/>
      <dgm:spPr/>
    </dgm:pt>
    <dgm:pt modelId="{277DE896-B1FA-41FE-9C83-0BF6AB4311B5}" type="pres">
      <dgm:prSet presAssocID="{6677A542-A171-4212-B950-926B03868745}" presName="Name37" presStyleLbl="parChTrans1D2" presStyleIdx="0" presStyleCnt="4"/>
      <dgm:spPr/>
      <dgm:t>
        <a:bodyPr/>
        <a:lstStyle/>
        <a:p>
          <a:endParaRPr lang="ru-RU"/>
        </a:p>
      </dgm:t>
    </dgm:pt>
    <dgm:pt modelId="{498202B9-43A2-4D33-A972-1FCAA9A20EE7}" type="pres">
      <dgm:prSet presAssocID="{CAC2A368-656C-41FB-811E-5C6E74430F41}" presName="hierRoot2" presStyleCnt="0">
        <dgm:presLayoutVars>
          <dgm:hierBranch val="init"/>
        </dgm:presLayoutVars>
      </dgm:prSet>
      <dgm:spPr/>
    </dgm:pt>
    <dgm:pt modelId="{B5C023AE-71A1-406F-8295-CC9D48E7B283}" type="pres">
      <dgm:prSet presAssocID="{CAC2A368-656C-41FB-811E-5C6E74430F41}" presName="rootComposite" presStyleCnt="0"/>
      <dgm:spPr/>
    </dgm:pt>
    <dgm:pt modelId="{96774039-4987-4AF3-AB47-57179D9653DA}" type="pres">
      <dgm:prSet presAssocID="{CAC2A368-656C-41FB-811E-5C6E74430F41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41C1DDBA-23AF-4E4E-A4C2-C7DB22527878}" type="pres">
      <dgm:prSet presAssocID="{CAC2A368-656C-41FB-811E-5C6E74430F41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E9D3351-77D8-4F9E-9CFD-10AF3662741D}" type="pres">
      <dgm:prSet presAssocID="{CAC2A368-656C-41FB-811E-5C6E74430F41}" presName="rootConnector" presStyleLbl="node2" presStyleIdx="0" presStyleCnt="0"/>
      <dgm:spPr/>
      <dgm:t>
        <a:bodyPr/>
        <a:lstStyle/>
        <a:p>
          <a:endParaRPr lang="ru-RU"/>
        </a:p>
      </dgm:t>
    </dgm:pt>
    <dgm:pt modelId="{C292BDC1-28D1-4BC9-875B-993D9A768019}" type="pres">
      <dgm:prSet presAssocID="{CAC2A368-656C-41FB-811E-5C6E74430F41}" presName="hierChild4" presStyleCnt="0"/>
      <dgm:spPr/>
    </dgm:pt>
    <dgm:pt modelId="{FD4B890E-F994-4794-87D2-B3E8CF764BE4}" type="pres">
      <dgm:prSet presAssocID="{CAC2A368-656C-41FB-811E-5C6E74430F41}" presName="hierChild5" presStyleCnt="0"/>
      <dgm:spPr/>
    </dgm:pt>
    <dgm:pt modelId="{D240D8DB-818B-4AD5-9714-81040380441E}" type="pres">
      <dgm:prSet presAssocID="{79D6B188-92DE-4C2F-8275-6A6E3B1AEF1B}" presName="Name37" presStyleLbl="parChTrans1D2" presStyleIdx="1" presStyleCnt="4"/>
      <dgm:spPr/>
      <dgm:t>
        <a:bodyPr/>
        <a:lstStyle/>
        <a:p>
          <a:endParaRPr lang="ru-RU"/>
        </a:p>
      </dgm:t>
    </dgm:pt>
    <dgm:pt modelId="{AEAAE31B-83D0-417F-9A26-59D61153E817}" type="pres">
      <dgm:prSet presAssocID="{E7FB92A6-1491-4648-9579-6B61449CD229}" presName="hierRoot2" presStyleCnt="0">
        <dgm:presLayoutVars>
          <dgm:hierBranch val="init"/>
        </dgm:presLayoutVars>
      </dgm:prSet>
      <dgm:spPr/>
    </dgm:pt>
    <dgm:pt modelId="{331AEAC9-B4A9-4714-AA38-F4DB842A56D6}" type="pres">
      <dgm:prSet presAssocID="{E7FB92A6-1491-4648-9579-6B61449CD229}" presName="rootComposite" presStyleCnt="0"/>
      <dgm:spPr/>
    </dgm:pt>
    <dgm:pt modelId="{18289753-4E23-4E5E-86FF-A3CB8931F34C}" type="pres">
      <dgm:prSet presAssocID="{E7FB92A6-1491-4648-9579-6B61449CD229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767CCB59-C4BE-4AA8-B71E-7E69E2F5A9F6}" type="pres">
      <dgm:prSet presAssocID="{E7FB92A6-1491-4648-9579-6B61449CD229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39C798AA-2644-48CB-A248-9106F3B7C8AC}" type="pres">
      <dgm:prSet presAssocID="{E7FB92A6-1491-4648-9579-6B61449CD229}" presName="rootConnector" presStyleLbl="node2" presStyleIdx="0" presStyleCnt="0"/>
      <dgm:spPr/>
      <dgm:t>
        <a:bodyPr/>
        <a:lstStyle/>
        <a:p>
          <a:endParaRPr lang="ru-RU"/>
        </a:p>
      </dgm:t>
    </dgm:pt>
    <dgm:pt modelId="{86183148-88BB-4C0B-B099-C9AC42056623}" type="pres">
      <dgm:prSet presAssocID="{E7FB92A6-1491-4648-9579-6B61449CD229}" presName="hierChild4" presStyleCnt="0"/>
      <dgm:spPr/>
    </dgm:pt>
    <dgm:pt modelId="{80E495F5-1B20-4869-B353-C53B7C688131}" type="pres">
      <dgm:prSet presAssocID="{E7FB92A6-1491-4648-9579-6B61449CD229}" presName="hierChild5" presStyleCnt="0"/>
      <dgm:spPr/>
    </dgm:pt>
    <dgm:pt modelId="{79AF53E4-1ED9-4737-965C-8BD1D27CCEF8}" type="pres">
      <dgm:prSet presAssocID="{51640086-7997-4709-8D36-59FB518DD333}" presName="Name37" presStyleLbl="parChTrans1D2" presStyleIdx="2" presStyleCnt="4"/>
      <dgm:spPr/>
      <dgm:t>
        <a:bodyPr/>
        <a:lstStyle/>
        <a:p>
          <a:endParaRPr lang="ru-RU"/>
        </a:p>
      </dgm:t>
    </dgm:pt>
    <dgm:pt modelId="{C0FCF042-727D-4BFF-B31A-7098C1916AC3}" type="pres">
      <dgm:prSet presAssocID="{E31FBA45-8EC6-4A91-8E4D-EB0CBFB3CAF2}" presName="hierRoot2" presStyleCnt="0">
        <dgm:presLayoutVars>
          <dgm:hierBranch val="init"/>
        </dgm:presLayoutVars>
      </dgm:prSet>
      <dgm:spPr/>
    </dgm:pt>
    <dgm:pt modelId="{C78D6688-9249-421B-832F-FD442EF74B37}" type="pres">
      <dgm:prSet presAssocID="{E31FBA45-8EC6-4A91-8E4D-EB0CBFB3CAF2}" presName="rootComposite" presStyleCnt="0"/>
      <dgm:spPr/>
    </dgm:pt>
    <dgm:pt modelId="{F40331EF-F819-49F6-B659-2AFA808723CA}" type="pres">
      <dgm:prSet presAssocID="{E31FBA45-8EC6-4A91-8E4D-EB0CBFB3CAF2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B7E570B7-CA93-45E3-BF12-8DCB04FEE840}" type="pres">
      <dgm:prSet presAssocID="{E31FBA45-8EC6-4A91-8E4D-EB0CBFB3CAF2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F2E8EBD-93F0-4EB1-AB89-9866649E9ED1}" type="pres">
      <dgm:prSet presAssocID="{E31FBA45-8EC6-4A91-8E4D-EB0CBFB3CAF2}" presName="rootConnector" presStyleLbl="node2" presStyleIdx="0" presStyleCnt="0"/>
      <dgm:spPr/>
      <dgm:t>
        <a:bodyPr/>
        <a:lstStyle/>
        <a:p>
          <a:endParaRPr lang="ru-RU"/>
        </a:p>
      </dgm:t>
    </dgm:pt>
    <dgm:pt modelId="{29BD1D84-0852-4692-A886-04F10D8D2E9E}" type="pres">
      <dgm:prSet presAssocID="{E31FBA45-8EC6-4A91-8E4D-EB0CBFB3CAF2}" presName="hierChild4" presStyleCnt="0"/>
      <dgm:spPr/>
    </dgm:pt>
    <dgm:pt modelId="{8629FA0C-ED0D-4E1C-ACA0-F1563FFF15B0}" type="pres">
      <dgm:prSet presAssocID="{E31FBA45-8EC6-4A91-8E4D-EB0CBFB3CAF2}" presName="hierChild5" presStyleCnt="0"/>
      <dgm:spPr/>
    </dgm:pt>
    <dgm:pt modelId="{0FD63E31-BFB1-459B-8E94-FD2889943924}" type="pres">
      <dgm:prSet presAssocID="{BC2712A7-BEB7-4AC0-81D5-5E3B49668ED5}" presName="hierChild3" presStyleCnt="0"/>
      <dgm:spPr/>
    </dgm:pt>
    <dgm:pt modelId="{49A915BB-38BA-481E-A9B8-6F2EA5CF7A51}" type="pres">
      <dgm:prSet presAssocID="{23716C61-7C19-4137-8EAF-070650230938}" presName="Name96" presStyleLbl="parChTrans1D2" presStyleIdx="3" presStyleCnt="4"/>
      <dgm:spPr/>
      <dgm:t>
        <a:bodyPr/>
        <a:lstStyle/>
        <a:p>
          <a:endParaRPr lang="ru-RU"/>
        </a:p>
      </dgm:t>
    </dgm:pt>
    <dgm:pt modelId="{8B004E6D-4154-40F8-BA3C-FE566F232A8E}" type="pres">
      <dgm:prSet presAssocID="{8E40AB3A-18CD-4ED3-9C68-C42DAF7A8878}" presName="hierRoot3" presStyleCnt="0">
        <dgm:presLayoutVars>
          <dgm:hierBranch val="init"/>
        </dgm:presLayoutVars>
      </dgm:prSet>
      <dgm:spPr/>
    </dgm:pt>
    <dgm:pt modelId="{905AFB65-E4D7-4840-B9BE-032514E2C5CE}" type="pres">
      <dgm:prSet presAssocID="{8E40AB3A-18CD-4ED3-9C68-C42DAF7A8878}" presName="rootComposite3" presStyleCnt="0"/>
      <dgm:spPr/>
    </dgm:pt>
    <dgm:pt modelId="{FE6DB540-ADD5-403B-B7D0-06E80BA16455}" type="pres">
      <dgm:prSet presAssocID="{8E40AB3A-18CD-4ED3-9C68-C42DAF7A8878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2B27113-9BE5-4403-87FA-1421817DCBB2}" type="pres">
      <dgm:prSet presAssocID="{8E40AB3A-18CD-4ED3-9C68-C42DAF7A8878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D774A2C5-CD19-4721-B533-8762EAD5B86F}" type="pres">
      <dgm:prSet presAssocID="{8E40AB3A-18CD-4ED3-9C68-C42DAF7A8878}" presName="rootConnector3" presStyleLbl="asst1" presStyleIdx="0" presStyleCnt="1"/>
      <dgm:spPr/>
      <dgm:t>
        <a:bodyPr/>
        <a:lstStyle/>
        <a:p>
          <a:endParaRPr lang="ru-RU"/>
        </a:p>
      </dgm:t>
    </dgm:pt>
    <dgm:pt modelId="{7AC0CAA1-6583-46AF-9026-0F04E3FA510D}" type="pres">
      <dgm:prSet presAssocID="{8E40AB3A-18CD-4ED3-9C68-C42DAF7A8878}" presName="hierChild6" presStyleCnt="0"/>
      <dgm:spPr/>
    </dgm:pt>
    <dgm:pt modelId="{D6D8EF8A-8821-44E3-A3E4-4DE565091508}" type="pres">
      <dgm:prSet presAssocID="{8E40AB3A-18CD-4ED3-9C68-C42DAF7A8878}" presName="hierChild7" presStyleCnt="0"/>
      <dgm:spPr/>
    </dgm:pt>
  </dgm:ptLst>
  <dgm:cxnLst>
    <dgm:cxn modelId="{D35D335F-BF1E-4909-B790-1C290905D631}" type="presOf" srcId="{EAAA188A-E439-43E4-BB95-577F5227840A}" destId="{9742D0AE-2896-44A8-8CB4-1CAFDABB9822}" srcOrd="0" destOrd="0" presId="urn:microsoft.com/office/officeart/2008/layout/NameandTitleOrganizationalChart"/>
    <dgm:cxn modelId="{DA5D6522-ED60-475B-B3AF-C843161D0F10}" type="presOf" srcId="{E31FBA45-8EC6-4A91-8E4D-EB0CBFB3CAF2}" destId="{DF2E8EBD-93F0-4EB1-AB89-9866649E9ED1}" srcOrd="1" destOrd="0" presId="urn:microsoft.com/office/officeart/2008/layout/NameandTitleOrganizationalChart"/>
    <dgm:cxn modelId="{05F188EB-9B22-46B3-9C42-3D36803E1148}" type="presOf" srcId="{23716C61-7C19-4137-8EAF-070650230938}" destId="{49A915BB-38BA-481E-A9B8-6F2EA5CF7A51}" srcOrd="0" destOrd="0" presId="urn:microsoft.com/office/officeart/2008/layout/NameandTitleOrganizationalChart"/>
    <dgm:cxn modelId="{B22F1E87-3759-435D-B248-C2D7F0FDB6CB}" type="presOf" srcId="{BC2712A7-BEB7-4AC0-81D5-5E3B49668ED5}" destId="{758FCB02-9F19-458E-AE40-5DBCAF4A3A8B}" srcOrd="0" destOrd="0" presId="urn:microsoft.com/office/officeart/2008/layout/NameandTitleOrganizationalChart"/>
    <dgm:cxn modelId="{08B60ECA-467B-4910-A06B-715A84273A1E}" type="presOf" srcId="{CAC2A368-656C-41FB-811E-5C6E74430F41}" destId="{96774039-4987-4AF3-AB47-57179D9653DA}" srcOrd="0" destOrd="0" presId="urn:microsoft.com/office/officeart/2008/layout/NameandTitleOrganizationalChart"/>
    <dgm:cxn modelId="{5E16F5BC-36B1-4475-960E-86BC2FA5E9E7}" srcId="{BC2712A7-BEB7-4AC0-81D5-5E3B49668ED5}" destId="{E7FB92A6-1491-4648-9579-6B61449CD229}" srcOrd="2" destOrd="0" parTransId="{79D6B188-92DE-4C2F-8275-6A6E3B1AEF1B}" sibTransId="{766FB2B2-F414-45F9-BEA4-B91240922789}"/>
    <dgm:cxn modelId="{DBEFA429-EF27-4A04-B973-B3F2142B785A}" type="presOf" srcId="{CAC2A368-656C-41FB-811E-5C6E74430F41}" destId="{1E9D3351-77D8-4F9E-9CFD-10AF3662741D}" srcOrd="1" destOrd="0" presId="urn:microsoft.com/office/officeart/2008/layout/NameandTitleOrganizationalChart"/>
    <dgm:cxn modelId="{73ED96D2-7E4C-462C-BCF4-29E6F19768E6}" type="presOf" srcId="{1F767A72-0B40-417C-8495-6AD478439080}" destId="{77A48B54-6451-4E56-B054-27D78D083FA1}" srcOrd="0" destOrd="0" presId="urn:microsoft.com/office/officeart/2008/layout/NameandTitleOrganizationalChart"/>
    <dgm:cxn modelId="{D98E73B6-90E8-4A9E-B65A-0372FAF68D29}" type="presOf" srcId="{8E40AB3A-18CD-4ED3-9C68-C42DAF7A8878}" destId="{FE6DB540-ADD5-403B-B7D0-06E80BA16455}" srcOrd="0" destOrd="0" presId="urn:microsoft.com/office/officeart/2008/layout/NameandTitleOrganizationalChart"/>
    <dgm:cxn modelId="{AFFD1A06-150F-453C-A27C-45FC82442142}" type="presOf" srcId="{E7FB92A6-1491-4648-9579-6B61449CD229}" destId="{39C798AA-2644-48CB-A248-9106F3B7C8AC}" srcOrd="1" destOrd="0" presId="urn:microsoft.com/office/officeart/2008/layout/NameandTitleOrganizationalChart"/>
    <dgm:cxn modelId="{673C1260-17C6-4708-9117-6A77981D52B4}" srcId="{BC2712A7-BEB7-4AC0-81D5-5E3B49668ED5}" destId="{E31FBA45-8EC6-4A91-8E4D-EB0CBFB3CAF2}" srcOrd="3" destOrd="0" parTransId="{51640086-7997-4709-8D36-59FB518DD333}" sibTransId="{2E6B3355-73AD-41E0-9E27-41E005B410F4}"/>
    <dgm:cxn modelId="{7F7D862D-59B5-4F31-8CDA-7B001FC3F7AB}" srcId="{1F767A72-0B40-417C-8495-6AD478439080}" destId="{BC2712A7-BEB7-4AC0-81D5-5E3B49668ED5}" srcOrd="0" destOrd="0" parTransId="{D93ADA01-6C00-4931-8D72-EA3146119C20}" sibTransId="{EAAA188A-E439-43E4-BB95-577F5227840A}"/>
    <dgm:cxn modelId="{FAA68604-A047-417D-996B-4CE2703D1922}" type="presOf" srcId="{766FB2B2-F414-45F9-BEA4-B91240922789}" destId="{767CCB59-C4BE-4AA8-B71E-7E69E2F5A9F6}" srcOrd="0" destOrd="0" presId="urn:microsoft.com/office/officeart/2008/layout/NameandTitleOrganizationalChart"/>
    <dgm:cxn modelId="{7E3CD574-FB38-4137-86FD-0E4A119F12F5}" type="presOf" srcId="{AAD16B8C-F6F2-49EE-A9FB-7550336848AF}" destId="{41C1DDBA-23AF-4E4E-A4C2-C7DB22527878}" srcOrd="0" destOrd="0" presId="urn:microsoft.com/office/officeart/2008/layout/NameandTitleOrganizationalChart"/>
    <dgm:cxn modelId="{7F362AFD-D467-420C-B8C7-D7C0E2917047}" srcId="{BC2712A7-BEB7-4AC0-81D5-5E3B49668ED5}" destId="{8E40AB3A-18CD-4ED3-9C68-C42DAF7A8878}" srcOrd="0" destOrd="0" parTransId="{23716C61-7C19-4137-8EAF-070650230938}" sibTransId="{08B29937-BE8C-49E9-82ED-D568E108D793}"/>
    <dgm:cxn modelId="{7E23684B-885F-4AD5-A63A-7268AB6431EB}" type="presOf" srcId="{8E40AB3A-18CD-4ED3-9C68-C42DAF7A8878}" destId="{D774A2C5-CD19-4721-B533-8762EAD5B86F}" srcOrd="1" destOrd="0" presId="urn:microsoft.com/office/officeart/2008/layout/NameandTitleOrganizationalChart"/>
    <dgm:cxn modelId="{8F4AE590-A1F3-4277-96F9-EA3AF8F9C51B}" srcId="{BC2712A7-BEB7-4AC0-81D5-5E3B49668ED5}" destId="{CAC2A368-656C-41FB-811E-5C6E74430F41}" srcOrd="1" destOrd="0" parTransId="{6677A542-A171-4212-B950-926B03868745}" sibTransId="{AAD16B8C-F6F2-49EE-A9FB-7550336848AF}"/>
    <dgm:cxn modelId="{9717715E-B039-49FE-B672-145E61BCFE89}" type="presOf" srcId="{08B29937-BE8C-49E9-82ED-D568E108D793}" destId="{42B27113-9BE5-4403-87FA-1421817DCBB2}" srcOrd="0" destOrd="0" presId="urn:microsoft.com/office/officeart/2008/layout/NameandTitleOrganizationalChart"/>
    <dgm:cxn modelId="{8A948548-D0CB-4818-8113-25429A17244B}" type="presOf" srcId="{79D6B188-92DE-4C2F-8275-6A6E3B1AEF1B}" destId="{D240D8DB-818B-4AD5-9714-81040380441E}" srcOrd="0" destOrd="0" presId="urn:microsoft.com/office/officeart/2008/layout/NameandTitleOrganizationalChart"/>
    <dgm:cxn modelId="{E2D100D9-5481-419C-AF13-947ECB32D5E8}" type="presOf" srcId="{E7FB92A6-1491-4648-9579-6B61449CD229}" destId="{18289753-4E23-4E5E-86FF-A3CB8931F34C}" srcOrd="0" destOrd="0" presId="urn:microsoft.com/office/officeart/2008/layout/NameandTitleOrganizationalChart"/>
    <dgm:cxn modelId="{AD424516-68B3-496F-831A-600DEE4497F5}" type="presOf" srcId="{6677A542-A171-4212-B950-926B03868745}" destId="{277DE896-B1FA-41FE-9C83-0BF6AB4311B5}" srcOrd="0" destOrd="0" presId="urn:microsoft.com/office/officeart/2008/layout/NameandTitleOrganizationalChart"/>
    <dgm:cxn modelId="{403E885B-3319-4E98-9585-E52DA8D0C2FF}" type="presOf" srcId="{2E6B3355-73AD-41E0-9E27-41E005B410F4}" destId="{B7E570B7-CA93-45E3-BF12-8DCB04FEE840}" srcOrd="0" destOrd="0" presId="urn:microsoft.com/office/officeart/2008/layout/NameandTitleOrganizationalChart"/>
    <dgm:cxn modelId="{2D232869-F52C-46F9-A0FE-C8956DB130A5}" type="presOf" srcId="{51640086-7997-4709-8D36-59FB518DD333}" destId="{79AF53E4-1ED9-4737-965C-8BD1D27CCEF8}" srcOrd="0" destOrd="0" presId="urn:microsoft.com/office/officeart/2008/layout/NameandTitleOrganizationalChart"/>
    <dgm:cxn modelId="{F21DF1B9-8E74-4FA5-9596-D2A815F1E03A}" type="presOf" srcId="{E31FBA45-8EC6-4A91-8E4D-EB0CBFB3CAF2}" destId="{F40331EF-F819-49F6-B659-2AFA808723CA}" srcOrd="0" destOrd="0" presId="urn:microsoft.com/office/officeart/2008/layout/NameandTitleOrganizationalChart"/>
    <dgm:cxn modelId="{62B73078-300C-4D9D-9049-27D752D9EAEB}" type="presOf" srcId="{BC2712A7-BEB7-4AC0-81D5-5E3B49668ED5}" destId="{1A1E8ECD-3F6E-4884-A583-197CCF29E067}" srcOrd="1" destOrd="0" presId="urn:microsoft.com/office/officeart/2008/layout/NameandTitleOrganizationalChart"/>
    <dgm:cxn modelId="{07D04855-AF5F-4CC1-A5F7-FE435CE654D3}" type="presParOf" srcId="{77A48B54-6451-4E56-B054-27D78D083FA1}" destId="{FC9267C9-CDFD-4EC6-926D-7077C6A3230E}" srcOrd="0" destOrd="0" presId="urn:microsoft.com/office/officeart/2008/layout/NameandTitleOrganizationalChart"/>
    <dgm:cxn modelId="{8ADED89F-BED5-4D7C-8B65-D132C5668BCC}" type="presParOf" srcId="{FC9267C9-CDFD-4EC6-926D-7077C6A3230E}" destId="{ED8FBEA6-251E-4225-B621-6CA45EFE3CB5}" srcOrd="0" destOrd="0" presId="urn:microsoft.com/office/officeart/2008/layout/NameandTitleOrganizationalChart"/>
    <dgm:cxn modelId="{8F80883B-BC9F-48DE-8218-FA45AB86D35D}" type="presParOf" srcId="{ED8FBEA6-251E-4225-B621-6CA45EFE3CB5}" destId="{758FCB02-9F19-458E-AE40-5DBCAF4A3A8B}" srcOrd="0" destOrd="0" presId="urn:microsoft.com/office/officeart/2008/layout/NameandTitleOrganizationalChart"/>
    <dgm:cxn modelId="{4028D9D0-8FC0-460C-8C63-FB7B08E70CE3}" type="presParOf" srcId="{ED8FBEA6-251E-4225-B621-6CA45EFE3CB5}" destId="{9742D0AE-2896-44A8-8CB4-1CAFDABB9822}" srcOrd="1" destOrd="0" presId="urn:microsoft.com/office/officeart/2008/layout/NameandTitleOrganizationalChart"/>
    <dgm:cxn modelId="{C6EE3552-9E63-47A3-9338-2B9A08D20500}" type="presParOf" srcId="{ED8FBEA6-251E-4225-B621-6CA45EFE3CB5}" destId="{1A1E8ECD-3F6E-4884-A583-197CCF29E067}" srcOrd="2" destOrd="0" presId="urn:microsoft.com/office/officeart/2008/layout/NameandTitleOrganizationalChart"/>
    <dgm:cxn modelId="{C51784AA-0217-42CA-AB61-7B3AAE6AA8B7}" type="presParOf" srcId="{FC9267C9-CDFD-4EC6-926D-7077C6A3230E}" destId="{0A954438-BA7F-4381-85FA-30B41608434E}" srcOrd="1" destOrd="0" presId="urn:microsoft.com/office/officeart/2008/layout/NameandTitleOrganizationalChart"/>
    <dgm:cxn modelId="{A15D62F9-9726-4C03-9310-07EA212CF84D}" type="presParOf" srcId="{0A954438-BA7F-4381-85FA-30B41608434E}" destId="{277DE896-B1FA-41FE-9C83-0BF6AB4311B5}" srcOrd="0" destOrd="0" presId="urn:microsoft.com/office/officeart/2008/layout/NameandTitleOrganizationalChart"/>
    <dgm:cxn modelId="{6F4222C7-2BB4-45AF-B83D-A35BF508539B}" type="presParOf" srcId="{0A954438-BA7F-4381-85FA-30B41608434E}" destId="{498202B9-43A2-4D33-A972-1FCAA9A20EE7}" srcOrd="1" destOrd="0" presId="urn:microsoft.com/office/officeart/2008/layout/NameandTitleOrganizationalChart"/>
    <dgm:cxn modelId="{DA1E2140-7096-4F18-A700-0C5DEC19A429}" type="presParOf" srcId="{498202B9-43A2-4D33-A972-1FCAA9A20EE7}" destId="{B5C023AE-71A1-406F-8295-CC9D48E7B283}" srcOrd="0" destOrd="0" presId="urn:microsoft.com/office/officeart/2008/layout/NameandTitleOrganizationalChart"/>
    <dgm:cxn modelId="{6037B832-5764-4D62-BC6E-EDA776525F97}" type="presParOf" srcId="{B5C023AE-71A1-406F-8295-CC9D48E7B283}" destId="{96774039-4987-4AF3-AB47-57179D9653DA}" srcOrd="0" destOrd="0" presId="urn:microsoft.com/office/officeart/2008/layout/NameandTitleOrganizationalChart"/>
    <dgm:cxn modelId="{2583893E-3760-43CD-8560-135B9EEE3075}" type="presParOf" srcId="{B5C023AE-71A1-406F-8295-CC9D48E7B283}" destId="{41C1DDBA-23AF-4E4E-A4C2-C7DB22527878}" srcOrd="1" destOrd="0" presId="urn:microsoft.com/office/officeart/2008/layout/NameandTitleOrganizationalChart"/>
    <dgm:cxn modelId="{C9BD6379-E546-472F-86B6-8AFBC33B8833}" type="presParOf" srcId="{B5C023AE-71A1-406F-8295-CC9D48E7B283}" destId="{1E9D3351-77D8-4F9E-9CFD-10AF3662741D}" srcOrd="2" destOrd="0" presId="urn:microsoft.com/office/officeart/2008/layout/NameandTitleOrganizationalChart"/>
    <dgm:cxn modelId="{AF101B0B-F635-40E2-A8CA-FFEDBFEC81F1}" type="presParOf" srcId="{498202B9-43A2-4D33-A972-1FCAA9A20EE7}" destId="{C292BDC1-28D1-4BC9-875B-993D9A768019}" srcOrd="1" destOrd="0" presId="urn:microsoft.com/office/officeart/2008/layout/NameandTitleOrganizationalChart"/>
    <dgm:cxn modelId="{708EAF73-A6F8-421D-8E84-D1448CA3B629}" type="presParOf" srcId="{498202B9-43A2-4D33-A972-1FCAA9A20EE7}" destId="{FD4B890E-F994-4794-87D2-B3E8CF764BE4}" srcOrd="2" destOrd="0" presId="urn:microsoft.com/office/officeart/2008/layout/NameandTitleOrganizationalChart"/>
    <dgm:cxn modelId="{32E84C09-2BBF-46DC-B732-C4680E16DF4A}" type="presParOf" srcId="{0A954438-BA7F-4381-85FA-30B41608434E}" destId="{D240D8DB-818B-4AD5-9714-81040380441E}" srcOrd="2" destOrd="0" presId="urn:microsoft.com/office/officeart/2008/layout/NameandTitleOrganizationalChart"/>
    <dgm:cxn modelId="{F982C2CF-A63D-4B7C-9144-78FC9E36E6C1}" type="presParOf" srcId="{0A954438-BA7F-4381-85FA-30B41608434E}" destId="{AEAAE31B-83D0-417F-9A26-59D61153E817}" srcOrd="3" destOrd="0" presId="urn:microsoft.com/office/officeart/2008/layout/NameandTitleOrganizationalChart"/>
    <dgm:cxn modelId="{CC4EF79B-8BFD-4D31-A058-379413C1FEDE}" type="presParOf" srcId="{AEAAE31B-83D0-417F-9A26-59D61153E817}" destId="{331AEAC9-B4A9-4714-AA38-F4DB842A56D6}" srcOrd="0" destOrd="0" presId="urn:microsoft.com/office/officeart/2008/layout/NameandTitleOrganizationalChart"/>
    <dgm:cxn modelId="{0BC608BC-05C4-4ECD-83C4-5F95AB940A86}" type="presParOf" srcId="{331AEAC9-B4A9-4714-AA38-F4DB842A56D6}" destId="{18289753-4E23-4E5E-86FF-A3CB8931F34C}" srcOrd="0" destOrd="0" presId="urn:microsoft.com/office/officeart/2008/layout/NameandTitleOrganizationalChart"/>
    <dgm:cxn modelId="{322263E7-FCBD-4921-B79A-BBE6F200626A}" type="presParOf" srcId="{331AEAC9-B4A9-4714-AA38-F4DB842A56D6}" destId="{767CCB59-C4BE-4AA8-B71E-7E69E2F5A9F6}" srcOrd="1" destOrd="0" presId="urn:microsoft.com/office/officeart/2008/layout/NameandTitleOrganizationalChart"/>
    <dgm:cxn modelId="{148C17DA-E20A-4E8B-8B97-EE625D747E43}" type="presParOf" srcId="{331AEAC9-B4A9-4714-AA38-F4DB842A56D6}" destId="{39C798AA-2644-48CB-A248-9106F3B7C8AC}" srcOrd="2" destOrd="0" presId="urn:microsoft.com/office/officeart/2008/layout/NameandTitleOrganizationalChart"/>
    <dgm:cxn modelId="{30B8D57A-D38C-4725-8723-55C75D4F25AF}" type="presParOf" srcId="{AEAAE31B-83D0-417F-9A26-59D61153E817}" destId="{86183148-88BB-4C0B-B099-C9AC42056623}" srcOrd="1" destOrd="0" presId="urn:microsoft.com/office/officeart/2008/layout/NameandTitleOrganizationalChart"/>
    <dgm:cxn modelId="{F47FB60F-61CA-4EEA-9A10-6E26F76A0F6C}" type="presParOf" srcId="{AEAAE31B-83D0-417F-9A26-59D61153E817}" destId="{80E495F5-1B20-4869-B353-C53B7C688131}" srcOrd="2" destOrd="0" presId="urn:microsoft.com/office/officeart/2008/layout/NameandTitleOrganizationalChart"/>
    <dgm:cxn modelId="{AC0538DC-0CF1-4391-B623-A565CB4B99B7}" type="presParOf" srcId="{0A954438-BA7F-4381-85FA-30B41608434E}" destId="{79AF53E4-1ED9-4737-965C-8BD1D27CCEF8}" srcOrd="4" destOrd="0" presId="urn:microsoft.com/office/officeart/2008/layout/NameandTitleOrganizationalChart"/>
    <dgm:cxn modelId="{66470D62-931B-45F5-BF23-D7F711D66DED}" type="presParOf" srcId="{0A954438-BA7F-4381-85FA-30B41608434E}" destId="{C0FCF042-727D-4BFF-B31A-7098C1916AC3}" srcOrd="5" destOrd="0" presId="urn:microsoft.com/office/officeart/2008/layout/NameandTitleOrganizationalChart"/>
    <dgm:cxn modelId="{4B3F4DC5-E493-4087-A11D-EE2CB4A6F216}" type="presParOf" srcId="{C0FCF042-727D-4BFF-B31A-7098C1916AC3}" destId="{C78D6688-9249-421B-832F-FD442EF74B37}" srcOrd="0" destOrd="0" presId="urn:microsoft.com/office/officeart/2008/layout/NameandTitleOrganizationalChart"/>
    <dgm:cxn modelId="{DE01FAC3-2E4A-4CC0-B362-C73EC1F06F4A}" type="presParOf" srcId="{C78D6688-9249-421B-832F-FD442EF74B37}" destId="{F40331EF-F819-49F6-B659-2AFA808723CA}" srcOrd="0" destOrd="0" presId="urn:microsoft.com/office/officeart/2008/layout/NameandTitleOrganizationalChart"/>
    <dgm:cxn modelId="{55E7D790-A47E-4754-972D-BC3C6E65C933}" type="presParOf" srcId="{C78D6688-9249-421B-832F-FD442EF74B37}" destId="{B7E570B7-CA93-45E3-BF12-8DCB04FEE840}" srcOrd="1" destOrd="0" presId="urn:microsoft.com/office/officeart/2008/layout/NameandTitleOrganizationalChart"/>
    <dgm:cxn modelId="{ABF9D0F1-C004-4470-BC10-5E55ED9CB6B5}" type="presParOf" srcId="{C78D6688-9249-421B-832F-FD442EF74B37}" destId="{DF2E8EBD-93F0-4EB1-AB89-9866649E9ED1}" srcOrd="2" destOrd="0" presId="urn:microsoft.com/office/officeart/2008/layout/NameandTitleOrganizationalChart"/>
    <dgm:cxn modelId="{9EA04F18-64D1-4DC9-9991-9390921404AB}" type="presParOf" srcId="{C0FCF042-727D-4BFF-B31A-7098C1916AC3}" destId="{29BD1D84-0852-4692-A886-04F10D8D2E9E}" srcOrd="1" destOrd="0" presId="urn:microsoft.com/office/officeart/2008/layout/NameandTitleOrganizationalChart"/>
    <dgm:cxn modelId="{4C8CA3D3-94BC-4FF1-B9AF-6245EE36E78A}" type="presParOf" srcId="{C0FCF042-727D-4BFF-B31A-7098C1916AC3}" destId="{8629FA0C-ED0D-4E1C-ACA0-F1563FFF15B0}" srcOrd="2" destOrd="0" presId="urn:microsoft.com/office/officeart/2008/layout/NameandTitleOrganizationalChart"/>
    <dgm:cxn modelId="{3FE94295-3CE5-4D23-A4C1-1247E0E01D7A}" type="presParOf" srcId="{FC9267C9-CDFD-4EC6-926D-7077C6A3230E}" destId="{0FD63E31-BFB1-459B-8E94-FD2889943924}" srcOrd="2" destOrd="0" presId="urn:microsoft.com/office/officeart/2008/layout/NameandTitleOrganizationalChart"/>
    <dgm:cxn modelId="{D8B0A79A-5BB4-4981-ACEE-9A4F8FC1F087}" type="presParOf" srcId="{0FD63E31-BFB1-459B-8E94-FD2889943924}" destId="{49A915BB-38BA-481E-A9B8-6F2EA5CF7A51}" srcOrd="0" destOrd="0" presId="urn:microsoft.com/office/officeart/2008/layout/NameandTitleOrganizationalChart"/>
    <dgm:cxn modelId="{A6E2410D-0340-45A5-B06B-E5D3FEB28C22}" type="presParOf" srcId="{0FD63E31-BFB1-459B-8E94-FD2889943924}" destId="{8B004E6D-4154-40F8-BA3C-FE566F232A8E}" srcOrd="1" destOrd="0" presId="urn:microsoft.com/office/officeart/2008/layout/NameandTitleOrganizationalChart"/>
    <dgm:cxn modelId="{DC69B96E-E4B0-4E5A-9FB9-5D9C87B76CCD}" type="presParOf" srcId="{8B004E6D-4154-40F8-BA3C-FE566F232A8E}" destId="{905AFB65-E4D7-4840-B9BE-032514E2C5CE}" srcOrd="0" destOrd="0" presId="urn:microsoft.com/office/officeart/2008/layout/NameandTitleOrganizationalChart"/>
    <dgm:cxn modelId="{C45D1FD7-A221-4337-BF14-A54063F47C22}" type="presParOf" srcId="{905AFB65-E4D7-4840-B9BE-032514E2C5CE}" destId="{FE6DB540-ADD5-403B-B7D0-06E80BA16455}" srcOrd="0" destOrd="0" presId="urn:microsoft.com/office/officeart/2008/layout/NameandTitleOrganizationalChart"/>
    <dgm:cxn modelId="{80B309E1-68DE-49A1-BEF5-2654C20373FE}" type="presParOf" srcId="{905AFB65-E4D7-4840-B9BE-032514E2C5CE}" destId="{42B27113-9BE5-4403-87FA-1421817DCBB2}" srcOrd="1" destOrd="0" presId="urn:microsoft.com/office/officeart/2008/layout/NameandTitleOrganizationalChart"/>
    <dgm:cxn modelId="{D833DF33-DFE8-4299-A20B-74B6E2297801}" type="presParOf" srcId="{905AFB65-E4D7-4840-B9BE-032514E2C5CE}" destId="{D774A2C5-CD19-4721-B533-8762EAD5B86F}" srcOrd="2" destOrd="0" presId="urn:microsoft.com/office/officeart/2008/layout/NameandTitleOrganizationalChart"/>
    <dgm:cxn modelId="{089D9132-4413-4945-97F9-7900081183BE}" type="presParOf" srcId="{8B004E6D-4154-40F8-BA3C-FE566F232A8E}" destId="{7AC0CAA1-6583-46AF-9026-0F04E3FA510D}" srcOrd="1" destOrd="0" presId="urn:microsoft.com/office/officeart/2008/layout/NameandTitleOrganizationalChart"/>
    <dgm:cxn modelId="{850BE47F-AA99-4AD1-AA99-B06676BF0707}" type="presParOf" srcId="{8B004E6D-4154-40F8-BA3C-FE566F232A8E}" destId="{D6D8EF8A-8821-44E3-A3E4-4DE56509150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EABD2-0C2C-4232-B718-FE12ECBC854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D11C48B-E638-4D1C-9C53-7738B9E29E99}">
      <dgm:prSet phldrT="[Текст]"/>
      <dgm:spPr/>
      <dgm:t>
        <a:bodyPr/>
        <a:lstStyle/>
        <a:p>
          <a:r>
            <a:rPr lang="en-US" dirty="0" smtClean="0"/>
            <a:t>1</a:t>
          </a:r>
        </a:p>
      </dgm:t>
    </dgm:pt>
    <dgm:pt modelId="{78059D2F-7738-4F3B-8BF8-53CEADEC8B0A}" type="parTrans" cxnId="{4821B072-FF56-4E07-B6F7-6260A041A970}">
      <dgm:prSet/>
      <dgm:spPr/>
      <dgm:t>
        <a:bodyPr/>
        <a:lstStyle/>
        <a:p>
          <a:endParaRPr lang="ru-RU"/>
        </a:p>
      </dgm:t>
    </dgm:pt>
    <dgm:pt modelId="{EFEBCF8F-9588-4A52-A4F7-A499DB290537}" type="sibTrans" cxnId="{4821B072-FF56-4E07-B6F7-6260A041A970}">
      <dgm:prSet/>
      <dgm:spPr/>
      <dgm:t>
        <a:bodyPr/>
        <a:lstStyle/>
        <a:p>
          <a:endParaRPr lang="ru-RU"/>
        </a:p>
      </dgm:t>
    </dgm:pt>
    <dgm:pt modelId="{720DAAE5-3167-4396-807D-2ACBA90E8387}">
      <dgm:prSet phldrT="[Текст]" custT="1"/>
      <dgm:spPr/>
      <dgm:t>
        <a:bodyPr/>
        <a:lstStyle/>
        <a:p>
          <a:r>
            <a:rPr lang="ru-RU" sz="2200" dirty="0" smtClean="0"/>
            <a:t>Использование </a:t>
          </a:r>
          <a:r>
            <a:rPr lang="en-US" sz="2200" dirty="0" smtClean="0"/>
            <a:t>SharedPreferences</a:t>
          </a:r>
          <a:endParaRPr lang="ru-RU" sz="2200" dirty="0"/>
        </a:p>
      </dgm:t>
    </dgm:pt>
    <dgm:pt modelId="{F4CCE248-BEB2-492C-928D-276C1209DC47}" type="parTrans" cxnId="{9958E768-D768-41FD-88F6-2A1F7EC42D55}">
      <dgm:prSet/>
      <dgm:spPr/>
      <dgm:t>
        <a:bodyPr/>
        <a:lstStyle/>
        <a:p>
          <a:endParaRPr lang="ru-RU"/>
        </a:p>
      </dgm:t>
    </dgm:pt>
    <dgm:pt modelId="{3B2E15BF-375B-4C81-8E1A-CE76C2BD5560}" type="sibTrans" cxnId="{9958E768-D768-41FD-88F6-2A1F7EC42D55}">
      <dgm:prSet/>
      <dgm:spPr/>
      <dgm:t>
        <a:bodyPr/>
        <a:lstStyle/>
        <a:p>
          <a:endParaRPr lang="ru-RU"/>
        </a:p>
      </dgm:t>
    </dgm:pt>
    <dgm:pt modelId="{2994D033-9517-4C03-BEA0-64A70635E09E}">
      <dgm:prSet phldrT="[Текст]"/>
      <dgm:spPr/>
      <dgm:t>
        <a:bodyPr/>
        <a:lstStyle/>
        <a:p>
          <a:r>
            <a:rPr lang="en-US" dirty="0" smtClean="0"/>
            <a:t>2</a:t>
          </a:r>
          <a:endParaRPr lang="ru-RU" dirty="0"/>
        </a:p>
      </dgm:t>
    </dgm:pt>
    <dgm:pt modelId="{63E682B9-C2FB-489D-9D50-54FB4C300FC3}" type="parTrans" cxnId="{D98A0E0F-1711-430E-9DC8-1345A037DDD1}">
      <dgm:prSet/>
      <dgm:spPr/>
      <dgm:t>
        <a:bodyPr/>
        <a:lstStyle/>
        <a:p>
          <a:endParaRPr lang="ru-RU"/>
        </a:p>
      </dgm:t>
    </dgm:pt>
    <dgm:pt modelId="{D99F0A9E-97F7-4327-B722-01AA6F83D873}" type="sibTrans" cxnId="{D98A0E0F-1711-430E-9DC8-1345A037DDD1}">
      <dgm:prSet/>
      <dgm:spPr/>
      <dgm:t>
        <a:bodyPr/>
        <a:lstStyle/>
        <a:p>
          <a:endParaRPr lang="ru-RU"/>
        </a:p>
      </dgm:t>
    </dgm:pt>
    <dgm:pt modelId="{C8EFA554-D647-4BC7-9B64-717338B4810C}">
      <dgm:prSet phldrT="[Текст]" custT="1"/>
      <dgm:spPr/>
      <dgm:t>
        <a:bodyPr/>
        <a:lstStyle/>
        <a:p>
          <a:r>
            <a:rPr lang="ru-RU" sz="2200" dirty="0" smtClean="0"/>
            <a:t>Игра создана на фреймворке </a:t>
          </a:r>
          <a:r>
            <a:rPr lang="en-US" sz="2200" dirty="0" smtClean="0"/>
            <a:t>LibGDX</a:t>
          </a:r>
          <a:endParaRPr lang="ru-RU" sz="2200" dirty="0"/>
        </a:p>
      </dgm:t>
    </dgm:pt>
    <dgm:pt modelId="{D5523E3D-61C3-49F8-8028-55221E153208}" type="parTrans" cxnId="{0263FA00-6F25-413A-A3D2-96C2CEFD891E}">
      <dgm:prSet/>
      <dgm:spPr/>
      <dgm:t>
        <a:bodyPr/>
        <a:lstStyle/>
        <a:p>
          <a:endParaRPr lang="ru-RU"/>
        </a:p>
      </dgm:t>
    </dgm:pt>
    <dgm:pt modelId="{4E7EE337-E41E-46A5-B0EF-714527BFDAD9}" type="sibTrans" cxnId="{0263FA00-6F25-413A-A3D2-96C2CEFD891E}">
      <dgm:prSet/>
      <dgm:spPr/>
      <dgm:t>
        <a:bodyPr/>
        <a:lstStyle/>
        <a:p>
          <a:endParaRPr lang="ru-RU"/>
        </a:p>
      </dgm:t>
    </dgm:pt>
    <dgm:pt modelId="{9B64A4F0-2596-409C-9482-FB396538FA79}">
      <dgm:prSet phldrT="[Текст]"/>
      <dgm:spPr/>
      <dgm:t>
        <a:bodyPr/>
        <a:lstStyle/>
        <a:p>
          <a:r>
            <a:rPr lang="en-US" dirty="0" smtClean="0"/>
            <a:t>3</a:t>
          </a:r>
          <a:endParaRPr lang="ru-RU" dirty="0"/>
        </a:p>
      </dgm:t>
    </dgm:pt>
    <dgm:pt modelId="{BC27ABA2-5C35-444C-B19A-1914B12BE674}" type="sibTrans" cxnId="{781C5D83-E89B-45D6-BE0D-05033C339AC9}">
      <dgm:prSet/>
      <dgm:spPr/>
      <dgm:t>
        <a:bodyPr/>
        <a:lstStyle/>
        <a:p>
          <a:endParaRPr lang="ru-RU"/>
        </a:p>
      </dgm:t>
    </dgm:pt>
    <dgm:pt modelId="{5563AC0D-2B61-4ADE-8AB9-E262935B4AF3}" type="parTrans" cxnId="{781C5D83-E89B-45D6-BE0D-05033C339AC9}">
      <dgm:prSet/>
      <dgm:spPr/>
      <dgm:t>
        <a:bodyPr/>
        <a:lstStyle/>
        <a:p>
          <a:endParaRPr lang="ru-RU"/>
        </a:p>
      </dgm:t>
    </dgm:pt>
    <dgm:pt modelId="{FAF4B80A-4271-4114-B778-54FAD248C50E}">
      <dgm:prSet custT="1"/>
      <dgm:spPr/>
      <dgm:t>
        <a:bodyPr/>
        <a:lstStyle/>
        <a:p>
          <a:pPr algn="l"/>
          <a:r>
            <a:rPr lang="ru-RU" sz="2200" dirty="0" smtClean="0"/>
            <a:t>Авторская графика</a:t>
          </a:r>
          <a:r>
            <a:rPr lang="ru-RU" sz="2200" dirty="0" smtClean="0"/>
            <a:t>			</a:t>
          </a:r>
          <a:r>
            <a:rPr lang="en-US" sz="2200" dirty="0" smtClean="0"/>
            <a:t>		</a:t>
          </a:r>
          <a:endParaRPr lang="ru-RU" sz="2200" dirty="0">
            <a:solidFill>
              <a:schemeClr val="accent5">
                <a:lumMod val="75000"/>
              </a:schemeClr>
            </a:solidFill>
          </a:endParaRPr>
        </a:p>
      </dgm:t>
    </dgm:pt>
    <dgm:pt modelId="{A57CE3AC-E545-473A-BDA4-19B06A7B65C5}" type="parTrans" cxnId="{66BE0EC7-3CBA-4C23-B6E5-55BBD51E9026}">
      <dgm:prSet/>
      <dgm:spPr/>
      <dgm:t>
        <a:bodyPr/>
        <a:lstStyle/>
        <a:p>
          <a:endParaRPr lang="ru-RU"/>
        </a:p>
      </dgm:t>
    </dgm:pt>
    <dgm:pt modelId="{9B165AB5-57AE-4724-9FB1-3D8D9F3F2E3C}" type="sibTrans" cxnId="{66BE0EC7-3CBA-4C23-B6E5-55BBD51E9026}">
      <dgm:prSet/>
      <dgm:spPr/>
      <dgm:t>
        <a:bodyPr/>
        <a:lstStyle/>
        <a:p>
          <a:endParaRPr lang="ru-RU"/>
        </a:p>
      </dgm:t>
    </dgm:pt>
    <dgm:pt modelId="{D5571B72-60DC-48A4-AD38-6BB7CD749BB1}" type="pres">
      <dgm:prSet presAssocID="{1FFEABD2-0C2C-4232-B718-FE12ECBC854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2C570D1-1A07-4C55-833B-A5A85181D915}" type="pres">
      <dgm:prSet presAssocID="{DD11C48B-E638-4D1C-9C53-7738B9E29E99}" presName="composite" presStyleCnt="0"/>
      <dgm:spPr/>
    </dgm:pt>
    <dgm:pt modelId="{4DBE3725-7E9A-41EE-BC10-2F612AA3972B}" type="pres">
      <dgm:prSet presAssocID="{DD11C48B-E638-4D1C-9C53-7738B9E29E9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3A5BF7-25C1-4154-B261-E0FA506CEABA}" type="pres">
      <dgm:prSet presAssocID="{DD11C48B-E638-4D1C-9C53-7738B9E29E9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B405A6-86D0-4626-820E-B106FDBE6C45}" type="pres">
      <dgm:prSet presAssocID="{EFEBCF8F-9588-4A52-A4F7-A499DB290537}" presName="sp" presStyleCnt="0"/>
      <dgm:spPr/>
    </dgm:pt>
    <dgm:pt modelId="{FD455100-96F3-45F7-8DF1-C893CA5D183F}" type="pres">
      <dgm:prSet presAssocID="{2994D033-9517-4C03-BEA0-64A70635E09E}" presName="composite" presStyleCnt="0"/>
      <dgm:spPr/>
    </dgm:pt>
    <dgm:pt modelId="{21E91554-A995-466A-B775-A26AD17030F9}" type="pres">
      <dgm:prSet presAssocID="{2994D033-9517-4C03-BEA0-64A70635E09E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54D379-ABB8-4D05-A793-E9A11A855D2C}" type="pres">
      <dgm:prSet presAssocID="{2994D033-9517-4C03-BEA0-64A70635E09E}" presName="descendantText" presStyleLbl="alignAcc1" presStyleIdx="1" presStyleCnt="3" custScaleY="10787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0BDFBA-74C3-4A3C-B574-729A7B851E5A}" type="pres">
      <dgm:prSet presAssocID="{D99F0A9E-97F7-4327-B722-01AA6F83D873}" presName="sp" presStyleCnt="0"/>
      <dgm:spPr/>
    </dgm:pt>
    <dgm:pt modelId="{97056CE5-B96D-4B59-B57A-6EC969B6C5F0}" type="pres">
      <dgm:prSet presAssocID="{9B64A4F0-2596-409C-9482-FB396538FA79}" presName="composite" presStyleCnt="0"/>
      <dgm:spPr/>
    </dgm:pt>
    <dgm:pt modelId="{1C73B784-9011-420A-B6D8-DA5367BF90F1}" type="pres">
      <dgm:prSet presAssocID="{9B64A4F0-2596-409C-9482-FB396538FA7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3CD758-A845-40E7-AAFC-87EC125F6ED6}" type="pres">
      <dgm:prSet presAssocID="{9B64A4F0-2596-409C-9482-FB396538FA7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A545DB9-135A-459F-82EB-BDF266E3C988}" type="presOf" srcId="{DD11C48B-E638-4D1C-9C53-7738B9E29E99}" destId="{4DBE3725-7E9A-41EE-BC10-2F612AA3972B}" srcOrd="0" destOrd="0" presId="urn:microsoft.com/office/officeart/2005/8/layout/chevron2"/>
    <dgm:cxn modelId="{781C5D83-E89B-45D6-BE0D-05033C339AC9}" srcId="{1FFEABD2-0C2C-4232-B718-FE12ECBC8543}" destId="{9B64A4F0-2596-409C-9482-FB396538FA79}" srcOrd="2" destOrd="0" parTransId="{5563AC0D-2B61-4ADE-8AB9-E262935B4AF3}" sibTransId="{BC27ABA2-5C35-444C-B19A-1914B12BE674}"/>
    <dgm:cxn modelId="{34505BC5-A907-4121-B5D0-07BB914998E5}" type="presOf" srcId="{2994D033-9517-4C03-BEA0-64A70635E09E}" destId="{21E91554-A995-466A-B775-A26AD17030F9}" srcOrd="0" destOrd="0" presId="urn:microsoft.com/office/officeart/2005/8/layout/chevron2"/>
    <dgm:cxn modelId="{4821B072-FF56-4E07-B6F7-6260A041A970}" srcId="{1FFEABD2-0C2C-4232-B718-FE12ECBC8543}" destId="{DD11C48B-E638-4D1C-9C53-7738B9E29E99}" srcOrd="0" destOrd="0" parTransId="{78059D2F-7738-4F3B-8BF8-53CEADEC8B0A}" sibTransId="{EFEBCF8F-9588-4A52-A4F7-A499DB290537}"/>
    <dgm:cxn modelId="{D98A0E0F-1711-430E-9DC8-1345A037DDD1}" srcId="{1FFEABD2-0C2C-4232-B718-FE12ECBC8543}" destId="{2994D033-9517-4C03-BEA0-64A70635E09E}" srcOrd="1" destOrd="0" parTransId="{63E682B9-C2FB-489D-9D50-54FB4C300FC3}" sibTransId="{D99F0A9E-97F7-4327-B722-01AA6F83D873}"/>
    <dgm:cxn modelId="{19C3EC9F-2BAC-420E-9A75-A7F8B468E51A}" type="presOf" srcId="{9B64A4F0-2596-409C-9482-FB396538FA79}" destId="{1C73B784-9011-420A-B6D8-DA5367BF90F1}" srcOrd="0" destOrd="0" presId="urn:microsoft.com/office/officeart/2005/8/layout/chevron2"/>
    <dgm:cxn modelId="{0263FA00-6F25-413A-A3D2-96C2CEFD891E}" srcId="{9B64A4F0-2596-409C-9482-FB396538FA79}" destId="{C8EFA554-D647-4BC7-9B64-717338B4810C}" srcOrd="0" destOrd="0" parTransId="{D5523E3D-61C3-49F8-8028-55221E153208}" sibTransId="{4E7EE337-E41E-46A5-B0EF-714527BFDAD9}"/>
    <dgm:cxn modelId="{DA641498-8550-4AA0-BF7C-6257556439AE}" type="presOf" srcId="{720DAAE5-3167-4396-807D-2ACBA90E8387}" destId="{3A3A5BF7-25C1-4154-B261-E0FA506CEABA}" srcOrd="0" destOrd="0" presId="urn:microsoft.com/office/officeart/2005/8/layout/chevron2"/>
    <dgm:cxn modelId="{9958E768-D768-41FD-88F6-2A1F7EC42D55}" srcId="{DD11C48B-E638-4D1C-9C53-7738B9E29E99}" destId="{720DAAE5-3167-4396-807D-2ACBA90E8387}" srcOrd="0" destOrd="0" parTransId="{F4CCE248-BEB2-492C-928D-276C1209DC47}" sibTransId="{3B2E15BF-375B-4C81-8E1A-CE76C2BD5560}"/>
    <dgm:cxn modelId="{3658F9D3-655C-4572-9CE2-7D4753E46554}" type="presOf" srcId="{1FFEABD2-0C2C-4232-B718-FE12ECBC8543}" destId="{D5571B72-60DC-48A4-AD38-6BB7CD749BB1}" srcOrd="0" destOrd="0" presId="urn:microsoft.com/office/officeart/2005/8/layout/chevron2"/>
    <dgm:cxn modelId="{0479A11C-B0E3-43AE-AA5A-EA6549998E34}" type="presOf" srcId="{C8EFA554-D647-4BC7-9B64-717338B4810C}" destId="{9C3CD758-A845-40E7-AAFC-87EC125F6ED6}" srcOrd="0" destOrd="0" presId="urn:microsoft.com/office/officeart/2005/8/layout/chevron2"/>
    <dgm:cxn modelId="{66BE0EC7-3CBA-4C23-B6E5-55BBD51E9026}" srcId="{2994D033-9517-4C03-BEA0-64A70635E09E}" destId="{FAF4B80A-4271-4114-B778-54FAD248C50E}" srcOrd="0" destOrd="0" parTransId="{A57CE3AC-E545-473A-BDA4-19B06A7B65C5}" sibTransId="{9B165AB5-57AE-4724-9FB1-3D8D9F3F2E3C}"/>
    <dgm:cxn modelId="{67125B19-654F-4F15-90AA-88B0E828F52B}" type="presOf" srcId="{FAF4B80A-4271-4114-B778-54FAD248C50E}" destId="{C754D379-ABB8-4D05-A793-E9A11A855D2C}" srcOrd="0" destOrd="0" presId="urn:microsoft.com/office/officeart/2005/8/layout/chevron2"/>
    <dgm:cxn modelId="{8EB4D192-0C0C-4614-B997-4E667CAAB0A0}" type="presParOf" srcId="{D5571B72-60DC-48A4-AD38-6BB7CD749BB1}" destId="{82C570D1-1A07-4C55-833B-A5A85181D915}" srcOrd="0" destOrd="0" presId="urn:microsoft.com/office/officeart/2005/8/layout/chevron2"/>
    <dgm:cxn modelId="{1A36F92A-CAA3-4499-830F-811ED0DED69B}" type="presParOf" srcId="{82C570D1-1A07-4C55-833B-A5A85181D915}" destId="{4DBE3725-7E9A-41EE-BC10-2F612AA3972B}" srcOrd="0" destOrd="0" presId="urn:microsoft.com/office/officeart/2005/8/layout/chevron2"/>
    <dgm:cxn modelId="{2B6E751E-B29A-41FE-89BB-E187C284BE6D}" type="presParOf" srcId="{82C570D1-1A07-4C55-833B-A5A85181D915}" destId="{3A3A5BF7-25C1-4154-B261-E0FA506CEABA}" srcOrd="1" destOrd="0" presId="urn:microsoft.com/office/officeart/2005/8/layout/chevron2"/>
    <dgm:cxn modelId="{DADD78FF-0D14-4C40-82D8-59FB98CCF717}" type="presParOf" srcId="{D5571B72-60DC-48A4-AD38-6BB7CD749BB1}" destId="{CAB405A6-86D0-4626-820E-B106FDBE6C45}" srcOrd="1" destOrd="0" presId="urn:microsoft.com/office/officeart/2005/8/layout/chevron2"/>
    <dgm:cxn modelId="{FADD33F6-A81E-4690-B560-81349906EA2E}" type="presParOf" srcId="{D5571B72-60DC-48A4-AD38-6BB7CD749BB1}" destId="{FD455100-96F3-45F7-8DF1-C893CA5D183F}" srcOrd="2" destOrd="0" presId="urn:microsoft.com/office/officeart/2005/8/layout/chevron2"/>
    <dgm:cxn modelId="{409DB47A-793F-4B0C-A41F-3C2363DC3B51}" type="presParOf" srcId="{FD455100-96F3-45F7-8DF1-C893CA5D183F}" destId="{21E91554-A995-466A-B775-A26AD17030F9}" srcOrd="0" destOrd="0" presId="urn:microsoft.com/office/officeart/2005/8/layout/chevron2"/>
    <dgm:cxn modelId="{F78A512A-50CC-4E3F-9FBE-B87B024E804D}" type="presParOf" srcId="{FD455100-96F3-45F7-8DF1-C893CA5D183F}" destId="{C754D379-ABB8-4D05-A793-E9A11A855D2C}" srcOrd="1" destOrd="0" presId="urn:microsoft.com/office/officeart/2005/8/layout/chevron2"/>
    <dgm:cxn modelId="{479FDD08-EC6A-4CF8-94BD-87948F97F5D1}" type="presParOf" srcId="{D5571B72-60DC-48A4-AD38-6BB7CD749BB1}" destId="{1B0BDFBA-74C3-4A3C-B574-729A7B851E5A}" srcOrd="3" destOrd="0" presId="urn:microsoft.com/office/officeart/2005/8/layout/chevron2"/>
    <dgm:cxn modelId="{029D47BB-43BB-4893-9DCF-B77AD06F63BC}" type="presParOf" srcId="{D5571B72-60DC-48A4-AD38-6BB7CD749BB1}" destId="{97056CE5-B96D-4B59-B57A-6EC969B6C5F0}" srcOrd="4" destOrd="0" presId="urn:microsoft.com/office/officeart/2005/8/layout/chevron2"/>
    <dgm:cxn modelId="{14F504A3-C709-48C3-952D-098909AEC1F5}" type="presParOf" srcId="{97056CE5-B96D-4B59-B57A-6EC969B6C5F0}" destId="{1C73B784-9011-420A-B6D8-DA5367BF90F1}" srcOrd="0" destOrd="0" presId="urn:microsoft.com/office/officeart/2005/8/layout/chevron2"/>
    <dgm:cxn modelId="{3E80E25B-EC94-445A-8325-3C699E072FDB}" type="presParOf" srcId="{97056CE5-B96D-4B59-B57A-6EC969B6C5F0}" destId="{9C3CD758-A845-40E7-AAFC-87EC125F6E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83FC50-88E1-4736-BED0-191F2E97BD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ru-RU"/>
        </a:p>
      </dgm:t>
    </dgm:pt>
    <dgm:pt modelId="{6EB8B825-89A0-416B-B2F4-5804EC2D01B2}">
      <dgm:prSet phldrT="[Текст]" custT="1"/>
      <dgm:spPr/>
      <dgm:t>
        <a:bodyPr/>
        <a:lstStyle/>
        <a:p>
          <a:r>
            <a:rPr lang="ru-RU" sz="2800" dirty="0" smtClean="0"/>
            <a:t>Увеличить количество уровней</a:t>
          </a:r>
          <a:endParaRPr lang="ru-RU" sz="2800" dirty="0"/>
        </a:p>
      </dgm:t>
    </dgm:pt>
    <dgm:pt modelId="{D0B0D732-1093-4B29-81AE-B33923C0D07B}" type="parTrans" cxnId="{29C159BB-4CCC-487A-B244-768115F7C98B}">
      <dgm:prSet/>
      <dgm:spPr/>
      <dgm:t>
        <a:bodyPr/>
        <a:lstStyle/>
        <a:p>
          <a:endParaRPr lang="ru-RU"/>
        </a:p>
      </dgm:t>
    </dgm:pt>
    <dgm:pt modelId="{94B7179D-1E69-453C-977C-C9CC0EE54F2D}" type="sibTrans" cxnId="{29C159BB-4CCC-487A-B244-768115F7C98B}">
      <dgm:prSet/>
      <dgm:spPr/>
      <dgm:t>
        <a:bodyPr/>
        <a:lstStyle/>
        <a:p>
          <a:endParaRPr lang="ru-RU"/>
        </a:p>
      </dgm:t>
    </dgm:pt>
    <dgm:pt modelId="{B93BA76C-4945-49EC-B4FE-FC8AB83F793F}">
      <dgm:prSet phldrT="[Текст]" custT="1"/>
      <dgm:spPr/>
      <dgm:t>
        <a:bodyPr/>
        <a:lstStyle/>
        <a:p>
          <a:r>
            <a:rPr lang="ru-RU" sz="2800" dirty="0" smtClean="0"/>
            <a:t>Добавить линию прицела</a:t>
          </a:r>
          <a:endParaRPr lang="ru-RU" sz="2800" dirty="0"/>
        </a:p>
      </dgm:t>
    </dgm:pt>
    <dgm:pt modelId="{B165A4CD-6128-4C52-852D-4AC46C95CE3C}" type="parTrans" cxnId="{BEA700C7-702E-4681-8EEF-8560A5489826}">
      <dgm:prSet/>
      <dgm:spPr/>
      <dgm:t>
        <a:bodyPr/>
        <a:lstStyle/>
        <a:p>
          <a:endParaRPr lang="ru-RU"/>
        </a:p>
      </dgm:t>
    </dgm:pt>
    <dgm:pt modelId="{A2C1C331-16BB-4430-B156-33A1A5BBBF30}" type="sibTrans" cxnId="{BEA700C7-702E-4681-8EEF-8560A5489826}">
      <dgm:prSet/>
      <dgm:spPr/>
      <dgm:t>
        <a:bodyPr/>
        <a:lstStyle/>
        <a:p>
          <a:endParaRPr lang="ru-RU"/>
        </a:p>
      </dgm:t>
    </dgm:pt>
    <dgm:pt modelId="{69AF7B62-D57E-4274-BF4C-A72B1006C0D4}">
      <dgm:prSet phldrT="[Текст]" custT="1"/>
      <dgm:spPr/>
      <dgm:t>
        <a:bodyPr/>
        <a:lstStyle/>
        <a:p>
          <a:r>
            <a:rPr lang="ru-RU" sz="2800" dirty="0" smtClean="0"/>
            <a:t>Добавить бустеры в игру (шарик-бомба)</a:t>
          </a:r>
          <a:endParaRPr lang="ru-RU" sz="2800" dirty="0"/>
        </a:p>
      </dgm:t>
    </dgm:pt>
    <dgm:pt modelId="{F79C43B5-E2AC-4ADF-AF18-B7D34E530AF1}" type="parTrans" cxnId="{974ADF1C-EFF9-4576-869C-CC81182E9E6E}">
      <dgm:prSet/>
      <dgm:spPr/>
      <dgm:t>
        <a:bodyPr/>
        <a:lstStyle/>
        <a:p>
          <a:endParaRPr lang="ru-RU"/>
        </a:p>
      </dgm:t>
    </dgm:pt>
    <dgm:pt modelId="{4F2CFAA0-84A0-40BF-A73C-440EC44BA156}" type="sibTrans" cxnId="{974ADF1C-EFF9-4576-869C-CC81182E9E6E}">
      <dgm:prSet/>
      <dgm:spPr/>
      <dgm:t>
        <a:bodyPr/>
        <a:lstStyle/>
        <a:p>
          <a:endParaRPr lang="ru-RU"/>
        </a:p>
      </dgm:t>
    </dgm:pt>
    <dgm:pt modelId="{636C523A-1802-4B30-A575-565AB60BA3D3}" type="pres">
      <dgm:prSet presAssocID="{5A83FC50-88E1-4736-BED0-191F2E97BD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02AA8375-A64F-4C58-8FAA-E818D61B1A1F}" type="pres">
      <dgm:prSet presAssocID="{5A83FC50-88E1-4736-BED0-191F2E97BD53}" presName="Name1" presStyleCnt="0"/>
      <dgm:spPr/>
    </dgm:pt>
    <dgm:pt modelId="{764A3873-14F3-4091-BBDA-792BEA038DEB}" type="pres">
      <dgm:prSet presAssocID="{5A83FC50-88E1-4736-BED0-191F2E97BD53}" presName="cycle" presStyleCnt="0"/>
      <dgm:spPr/>
    </dgm:pt>
    <dgm:pt modelId="{0AE5AEEB-707B-459B-9C88-AB10B77C18B4}" type="pres">
      <dgm:prSet presAssocID="{5A83FC50-88E1-4736-BED0-191F2E97BD53}" presName="srcNode" presStyleLbl="node1" presStyleIdx="0" presStyleCnt="3"/>
      <dgm:spPr/>
    </dgm:pt>
    <dgm:pt modelId="{8621ED38-3E2A-43DA-BF10-4AEDC04B6B62}" type="pres">
      <dgm:prSet presAssocID="{5A83FC50-88E1-4736-BED0-191F2E97BD53}" presName="conn" presStyleLbl="parChTrans1D2" presStyleIdx="0" presStyleCnt="1"/>
      <dgm:spPr/>
      <dgm:t>
        <a:bodyPr/>
        <a:lstStyle/>
        <a:p>
          <a:endParaRPr lang="ru-RU"/>
        </a:p>
      </dgm:t>
    </dgm:pt>
    <dgm:pt modelId="{01725047-EB4F-42D4-8680-9834BCB1441A}" type="pres">
      <dgm:prSet presAssocID="{5A83FC50-88E1-4736-BED0-191F2E97BD53}" presName="extraNode" presStyleLbl="node1" presStyleIdx="0" presStyleCnt="3"/>
      <dgm:spPr/>
    </dgm:pt>
    <dgm:pt modelId="{6B3D2156-A739-4F15-8380-000284E7F07A}" type="pres">
      <dgm:prSet presAssocID="{5A83FC50-88E1-4736-BED0-191F2E97BD53}" presName="dstNode" presStyleLbl="node1" presStyleIdx="0" presStyleCnt="3"/>
      <dgm:spPr/>
    </dgm:pt>
    <dgm:pt modelId="{5A38F8C2-BFFE-41FD-9BA4-024BA24E09BC}" type="pres">
      <dgm:prSet presAssocID="{6EB8B825-89A0-416B-B2F4-5804EC2D01B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7871D2-3631-43B8-A2F2-F577EC434A06}" type="pres">
      <dgm:prSet presAssocID="{6EB8B825-89A0-416B-B2F4-5804EC2D01B2}" presName="accent_1" presStyleCnt="0"/>
      <dgm:spPr/>
    </dgm:pt>
    <dgm:pt modelId="{BDDA627A-866B-4129-8229-3EE935E67347}" type="pres">
      <dgm:prSet presAssocID="{6EB8B825-89A0-416B-B2F4-5804EC2D01B2}" presName="accentRepeatNode" presStyleLbl="solidFgAcc1" presStyleIdx="0" presStyleCnt="3"/>
      <dgm:spPr/>
    </dgm:pt>
    <dgm:pt modelId="{41510698-482F-4F9F-87D5-57D6BA498509}" type="pres">
      <dgm:prSet presAssocID="{B93BA76C-4945-49EC-B4FE-FC8AB83F793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568FE8-46BC-4F76-8CDE-F913FD03636F}" type="pres">
      <dgm:prSet presAssocID="{B93BA76C-4945-49EC-B4FE-FC8AB83F793F}" presName="accent_2" presStyleCnt="0"/>
      <dgm:spPr/>
    </dgm:pt>
    <dgm:pt modelId="{1A830FA4-D9A2-481C-A6F4-A8DE518F3A00}" type="pres">
      <dgm:prSet presAssocID="{B93BA76C-4945-49EC-B4FE-FC8AB83F793F}" presName="accentRepeatNode" presStyleLbl="solidFgAcc1" presStyleIdx="1" presStyleCnt="3"/>
      <dgm:spPr/>
    </dgm:pt>
    <dgm:pt modelId="{622F95EB-6D66-4062-9A13-E20C8C121365}" type="pres">
      <dgm:prSet presAssocID="{69AF7B62-D57E-4274-BF4C-A72B1006C0D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0B4708-8FDA-4BB2-9907-EB39EB5DF6E0}" type="pres">
      <dgm:prSet presAssocID="{69AF7B62-D57E-4274-BF4C-A72B1006C0D4}" presName="accent_3" presStyleCnt="0"/>
      <dgm:spPr/>
    </dgm:pt>
    <dgm:pt modelId="{0EC94029-D1F6-4426-849C-5E2715C2E99E}" type="pres">
      <dgm:prSet presAssocID="{69AF7B62-D57E-4274-BF4C-A72B1006C0D4}" presName="accentRepeatNode" presStyleLbl="solidFgAcc1" presStyleIdx="2" presStyleCnt="3"/>
      <dgm:spPr/>
    </dgm:pt>
  </dgm:ptLst>
  <dgm:cxnLst>
    <dgm:cxn modelId="{E7367C04-7770-4CCE-BAC5-FE17FDFD8081}" type="presOf" srcId="{69AF7B62-D57E-4274-BF4C-A72B1006C0D4}" destId="{622F95EB-6D66-4062-9A13-E20C8C121365}" srcOrd="0" destOrd="0" presId="urn:microsoft.com/office/officeart/2008/layout/VerticalCurvedList"/>
    <dgm:cxn modelId="{D2BC492D-F387-41A7-A769-581217412A9E}" type="presOf" srcId="{5A83FC50-88E1-4736-BED0-191F2E97BD53}" destId="{636C523A-1802-4B30-A575-565AB60BA3D3}" srcOrd="0" destOrd="0" presId="urn:microsoft.com/office/officeart/2008/layout/VerticalCurvedList"/>
    <dgm:cxn modelId="{29C159BB-4CCC-487A-B244-768115F7C98B}" srcId="{5A83FC50-88E1-4736-BED0-191F2E97BD53}" destId="{6EB8B825-89A0-416B-B2F4-5804EC2D01B2}" srcOrd="0" destOrd="0" parTransId="{D0B0D732-1093-4B29-81AE-B33923C0D07B}" sibTransId="{94B7179D-1E69-453C-977C-C9CC0EE54F2D}"/>
    <dgm:cxn modelId="{E03672ED-BFA3-4C82-B83F-7590562F3D73}" type="presOf" srcId="{B93BA76C-4945-49EC-B4FE-FC8AB83F793F}" destId="{41510698-482F-4F9F-87D5-57D6BA498509}" srcOrd="0" destOrd="0" presId="urn:microsoft.com/office/officeart/2008/layout/VerticalCurvedList"/>
    <dgm:cxn modelId="{BEA700C7-702E-4681-8EEF-8560A5489826}" srcId="{5A83FC50-88E1-4736-BED0-191F2E97BD53}" destId="{B93BA76C-4945-49EC-B4FE-FC8AB83F793F}" srcOrd="1" destOrd="0" parTransId="{B165A4CD-6128-4C52-852D-4AC46C95CE3C}" sibTransId="{A2C1C331-16BB-4430-B156-33A1A5BBBF30}"/>
    <dgm:cxn modelId="{62EBFC78-F9AD-439F-8508-1725044D0981}" type="presOf" srcId="{6EB8B825-89A0-416B-B2F4-5804EC2D01B2}" destId="{5A38F8C2-BFFE-41FD-9BA4-024BA24E09BC}" srcOrd="0" destOrd="0" presId="urn:microsoft.com/office/officeart/2008/layout/VerticalCurvedList"/>
    <dgm:cxn modelId="{974ADF1C-EFF9-4576-869C-CC81182E9E6E}" srcId="{5A83FC50-88E1-4736-BED0-191F2E97BD53}" destId="{69AF7B62-D57E-4274-BF4C-A72B1006C0D4}" srcOrd="2" destOrd="0" parTransId="{F79C43B5-E2AC-4ADF-AF18-B7D34E530AF1}" sibTransId="{4F2CFAA0-84A0-40BF-A73C-440EC44BA156}"/>
    <dgm:cxn modelId="{1297E4EC-E5DF-4FAF-8DF1-3102FD11FCB3}" type="presOf" srcId="{94B7179D-1E69-453C-977C-C9CC0EE54F2D}" destId="{8621ED38-3E2A-43DA-BF10-4AEDC04B6B62}" srcOrd="0" destOrd="0" presId="urn:microsoft.com/office/officeart/2008/layout/VerticalCurvedList"/>
    <dgm:cxn modelId="{2C50C183-F9F4-4F50-8CA4-C22F05514C54}" type="presParOf" srcId="{636C523A-1802-4B30-A575-565AB60BA3D3}" destId="{02AA8375-A64F-4C58-8FAA-E818D61B1A1F}" srcOrd="0" destOrd="0" presId="urn:microsoft.com/office/officeart/2008/layout/VerticalCurvedList"/>
    <dgm:cxn modelId="{E3E2EC57-F166-466F-BB6D-725E223BD9AC}" type="presParOf" srcId="{02AA8375-A64F-4C58-8FAA-E818D61B1A1F}" destId="{764A3873-14F3-4091-BBDA-792BEA038DEB}" srcOrd="0" destOrd="0" presId="urn:microsoft.com/office/officeart/2008/layout/VerticalCurvedList"/>
    <dgm:cxn modelId="{02F206C1-9EC9-4607-ABEF-8A3D94D1B2E3}" type="presParOf" srcId="{764A3873-14F3-4091-BBDA-792BEA038DEB}" destId="{0AE5AEEB-707B-459B-9C88-AB10B77C18B4}" srcOrd="0" destOrd="0" presId="urn:microsoft.com/office/officeart/2008/layout/VerticalCurvedList"/>
    <dgm:cxn modelId="{2FEB8FF3-F492-4615-AED8-CF46D4788F12}" type="presParOf" srcId="{764A3873-14F3-4091-BBDA-792BEA038DEB}" destId="{8621ED38-3E2A-43DA-BF10-4AEDC04B6B62}" srcOrd="1" destOrd="0" presId="urn:microsoft.com/office/officeart/2008/layout/VerticalCurvedList"/>
    <dgm:cxn modelId="{63015338-601A-4A79-A33E-6D9E1BE3946A}" type="presParOf" srcId="{764A3873-14F3-4091-BBDA-792BEA038DEB}" destId="{01725047-EB4F-42D4-8680-9834BCB1441A}" srcOrd="2" destOrd="0" presId="urn:microsoft.com/office/officeart/2008/layout/VerticalCurvedList"/>
    <dgm:cxn modelId="{1FC51997-19C2-4C65-9626-EE19529A15F2}" type="presParOf" srcId="{764A3873-14F3-4091-BBDA-792BEA038DEB}" destId="{6B3D2156-A739-4F15-8380-000284E7F07A}" srcOrd="3" destOrd="0" presId="urn:microsoft.com/office/officeart/2008/layout/VerticalCurvedList"/>
    <dgm:cxn modelId="{B949BABC-3C27-4250-AA28-925AFF0A55C8}" type="presParOf" srcId="{02AA8375-A64F-4C58-8FAA-E818D61B1A1F}" destId="{5A38F8C2-BFFE-41FD-9BA4-024BA24E09BC}" srcOrd="1" destOrd="0" presId="urn:microsoft.com/office/officeart/2008/layout/VerticalCurvedList"/>
    <dgm:cxn modelId="{1584B66E-09DE-49B4-A1C2-37C4987F7E18}" type="presParOf" srcId="{02AA8375-A64F-4C58-8FAA-E818D61B1A1F}" destId="{FD7871D2-3631-43B8-A2F2-F577EC434A06}" srcOrd="2" destOrd="0" presId="urn:microsoft.com/office/officeart/2008/layout/VerticalCurvedList"/>
    <dgm:cxn modelId="{889A2DEA-C1A0-4449-A631-8897B52F2353}" type="presParOf" srcId="{FD7871D2-3631-43B8-A2F2-F577EC434A06}" destId="{BDDA627A-866B-4129-8229-3EE935E67347}" srcOrd="0" destOrd="0" presId="urn:microsoft.com/office/officeart/2008/layout/VerticalCurvedList"/>
    <dgm:cxn modelId="{15B81DD7-14A2-4AA7-8D6B-355B0F527E0B}" type="presParOf" srcId="{02AA8375-A64F-4C58-8FAA-E818D61B1A1F}" destId="{41510698-482F-4F9F-87D5-57D6BA498509}" srcOrd="3" destOrd="0" presId="urn:microsoft.com/office/officeart/2008/layout/VerticalCurvedList"/>
    <dgm:cxn modelId="{041AB340-56E5-4F77-8965-66C605A1ECB0}" type="presParOf" srcId="{02AA8375-A64F-4C58-8FAA-E818D61B1A1F}" destId="{07568FE8-46BC-4F76-8CDE-F913FD03636F}" srcOrd="4" destOrd="0" presId="urn:microsoft.com/office/officeart/2008/layout/VerticalCurvedList"/>
    <dgm:cxn modelId="{D8759480-0B35-4732-9C9D-0269C8A072AC}" type="presParOf" srcId="{07568FE8-46BC-4F76-8CDE-F913FD03636F}" destId="{1A830FA4-D9A2-481C-A6F4-A8DE518F3A00}" srcOrd="0" destOrd="0" presId="urn:microsoft.com/office/officeart/2008/layout/VerticalCurvedList"/>
    <dgm:cxn modelId="{436E727B-66C3-42D9-81F9-9470A07C53CF}" type="presParOf" srcId="{02AA8375-A64F-4C58-8FAA-E818D61B1A1F}" destId="{622F95EB-6D66-4062-9A13-E20C8C121365}" srcOrd="5" destOrd="0" presId="urn:microsoft.com/office/officeart/2008/layout/VerticalCurvedList"/>
    <dgm:cxn modelId="{B444C4CA-8787-43B8-BF06-C5C791A39C8C}" type="presParOf" srcId="{02AA8375-A64F-4C58-8FAA-E818D61B1A1F}" destId="{E90B4708-8FDA-4BB2-9907-EB39EB5DF6E0}" srcOrd="6" destOrd="0" presId="urn:microsoft.com/office/officeart/2008/layout/VerticalCurvedList"/>
    <dgm:cxn modelId="{FC9C1B9A-EDA3-42E3-845F-1CB98DF5FF8D}" type="presParOf" srcId="{E90B4708-8FDA-4BB2-9907-EB39EB5DF6E0}" destId="{0EC94029-D1F6-4426-849C-5E2715C2E9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15BB-38BA-481E-A9B8-6F2EA5CF7A51}">
      <dsp:nvSpPr>
        <dsp:cNvPr id="0" name=""/>
        <dsp:cNvSpPr/>
      </dsp:nvSpPr>
      <dsp:spPr>
        <a:xfrm>
          <a:off x="3775963" y="796598"/>
          <a:ext cx="262110" cy="856299"/>
        </a:xfrm>
        <a:custGeom>
          <a:avLst/>
          <a:gdLst/>
          <a:ahLst/>
          <a:cxnLst/>
          <a:rect l="0" t="0" r="0" b="0"/>
          <a:pathLst>
            <a:path>
              <a:moveTo>
                <a:pt x="262110" y="0"/>
              </a:moveTo>
              <a:lnTo>
                <a:pt x="262110" y="856299"/>
              </a:lnTo>
              <a:lnTo>
                <a:pt x="0" y="8562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F53E4-1ED9-4737-965C-8BD1D27CCEF8}">
      <dsp:nvSpPr>
        <dsp:cNvPr id="0" name=""/>
        <dsp:cNvSpPr/>
      </dsp:nvSpPr>
      <dsp:spPr>
        <a:xfrm>
          <a:off x="4038074" y="796598"/>
          <a:ext cx="2058737" cy="1712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215"/>
              </a:lnTo>
              <a:lnTo>
                <a:pt x="2058737" y="1527215"/>
              </a:lnTo>
              <a:lnTo>
                <a:pt x="2058737" y="1712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0D8DB-818B-4AD5-9714-81040380441E}">
      <dsp:nvSpPr>
        <dsp:cNvPr id="0" name=""/>
        <dsp:cNvSpPr/>
      </dsp:nvSpPr>
      <dsp:spPr>
        <a:xfrm>
          <a:off x="3992354" y="796598"/>
          <a:ext cx="91440" cy="17125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2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DE896-B1FA-41FE-9C83-0BF6AB4311B5}">
      <dsp:nvSpPr>
        <dsp:cNvPr id="0" name=""/>
        <dsp:cNvSpPr/>
      </dsp:nvSpPr>
      <dsp:spPr>
        <a:xfrm>
          <a:off x="1979336" y="796598"/>
          <a:ext cx="2058737" cy="1712599"/>
        </a:xfrm>
        <a:custGeom>
          <a:avLst/>
          <a:gdLst/>
          <a:ahLst/>
          <a:cxnLst/>
          <a:rect l="0" t="0" r="0" b="0"/>
          <a:pathLst>
            <a:path>
              <a:moveTo>
                <a:pt x="2058737" y="0"/>
              </a:moveTo>
              <a:lnTo>
                <a:pt x="2058737" y="1527215"/>
              </a:lnTo>
              <a:lnTo>
                <a:pt x="0" y="1527215"/>
              </a:lnTo>
              <a:lnTo>
                <a:pt x="0" y="17125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FCB02-9F19-458E-AE40-5DBCAF4A3A8B}">
      <dsp:nvSpPr>
        <dsp:cNvPr id="0" name=""/>
        <dsp:cNvSpPr/>
      </dsp:nvSpPr>
      <dsp:spPr>
        <a:xfrm>
          <a:off x="3270815" y="2093"/>
          <a:ext cx="1534517" cy="79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2113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/>
        </a:p>
      </dsp:txBody>
      <dsp:txXfrm>
        <a:off x="3270815" y="2093"/>
        <a:ext cx="1534517" cy="794504"/>
      </dsp:txXfrm>
    </dsp:sp>
    <dsp:sp modelId="{9742D0AE-2896-44A8-8CB4-1CAFDABB9822}">
      <dsp:nvSpPr>
        <dsp:cNvPr id="0" name=""/>
        <dsp:cNvSpPr/>
      </dsp:nvSpPr>
      <dsp:spPr>
        <a:xfrm>
          <a:off x="3577718" y="620041"/>
          <a:ext cx="1381065" cy="2648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577718" y="620041"/>
        <a:ext cx="1381065" cy="264834"/>
      </dsp:txXfrm>
    </dsp:sp>
    <dsp:sp modelId="{96774039-4987-4AF3-AB47-57179D9653DA}">
      <dsp:nvSpPr>
        <dsp:cNvPr id="0" name=""/>
        <dsp:cNvSpPr/>
      </dsp:nvSpPr>
      <dsp:spPr>
        <a:xfrm>
          <a:off x="1212077" y="2509198"/>
          <a:ext cx="1534517" cy="79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2113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/>
        </a:p>
      </dsp:txBody>
      <dsp:txXfrm>
        <a:off x="1212077" y="2509198"/>
        <a:ext cx="1534517" cy="794504"/>
      </dsp:txXfrm>
    </dsp:sp>
    <dsp:sp modelId="{41C1DDBA-23AF-4E4E-A4C2-C7DB22527878}">
      <dsp:nvSpPr>
        <dsp:cNvPr id="0" name=""/>
        <dsp:cNvSpPr/>
      </dsp:nvSpPr>
      <dsp:spPr>
        <a:xfrm>
          <a:off x="1518981" y="3127146"/>
          <a:ext cx="1381065" cy="2648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1518981" y="3127146"/>
        <a:ext cx="1381065" cy="264834"/>
      </dsp:txXfrm>
    </dsp:sp>
    <dsp:sp modelId="{18289753-4E23-4E5E-86FF-A3CB8931F34C}">
      <dsp:nvSpPr>
        <dsp:cNvPr id="0" name=""/>
        <dsp:cNvSpPr/>
      </dsp:nvSpPr>
      <dsp:spPr>
        <a:xfrm>
          <a:off x="3270815" y="2509198"/>
          <a:ext cx="1534517" cy="79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2113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/>
        </a:p>
      </dsp:txBody>
      <dsp:txXfrm>
        <a:off x="3270815" y="2509198"/>
        <a:ext cx="1534517" cy="794504"/>
      </dsp:txXfrm>
    </dsp:sp>
    <dsp:sp modelId="{767CCB59-C4BE-4AA8-B71E-7E69E2F5A9F6}">
      <dsp:nvSpPr>
        <dsp:cNvPr id="0" name=""/>
        <dsp:cNvSpPr/>
      </dsp:nvSpPr>
      <dsp:spPr>
        <a:xfrm>
          <a:off x="3577718" y="3127146"/>
          <a:ext cx="1381065" cy="2648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3577718" y="3127146"/>
        <a:ext cx="1381065" cy="264834"/>
      </dsp:txXfrm>
    </dsp:sp>
    <dsp:sp modelId="{F40331EF-F819-49F6-B659-2AFA808723CA}">
      <dsp:nvSpPr>
        <dsp:cNvPr id="0" name=""/>
        <dsp:cNvSpPr/>
      </dsp:nvSpPr>
      <dsp:spPr>
        <a:xfrm>
          <a:off x="5329553" y="2509198"/>
          <a:ext cx="1534517" cy="79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2113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/>
        </a:p>
      </dsp:txBody>
      <dsp:txXfrm>
        <a:off x="5329553" y="2509198"/>
        <a:ext cx="1534517" cy="794504"/>
      </dsp:txXfrm>
    </dsp:sp>
    <dsp:sp modelId="{B7E570B7-CA93-45E3-BF12-8DCB04FEE840}">
      <dsp:nvSpPr>
        <dsp:cNvPr id="0" name=""/>
        <dsp:cNvSpPr/>
      </dsp:nvSpPr>
      <dsp:spPr>
        <a:xfrm>
          <a:off x="5636456" y="3127146"/>
          <a:ext cx="1381065" cy="2648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5636456" y="3127146"/>
        <a:ext cx="1381065" cy="264834"/>
      </dsp:txXfrm>
    </dsp:sp>
    <dsp:sp modelId="{FE6DB540-ADD5-403B-B7D0-06E80BA16455}">
      <dsp:nvSpPr>
        <dsp:cNvPr id="0" name=""/>
        <dsp:cNvSpPr/>
      </dsp:nvSpPr>
      <dsp:spPr>
        <a:xfrm>
          <a:off x="2241446" y="1255645"/>
          <a:ext cx="1534517" cy="7945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112113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200" kern="1200"/>
        </a:p>
      </dsp:txBody>
      <dsp:txXfrm>
        <a:off x="2241446" y="1255645"/>
        <a:ext cx="1534517" cy="794504"/>
      </dsp:txXfrm>
    </dsp:sp>
    <dsp:sp modelId="{42B27113-9BE5-4403-87FA-1421817DCBB2}">
      <dsp:nvSpPr>
        <dsp:cNvPr id="0" name=""/>
        <dsp:cNvSpPr/>
      </dsp:nvSpPr>
      <dsp:spPr>
        <a:xfrm>
          <a:off x="2548350" y="1873594"/>
          <a:ext cx="1381065" cy="2648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2548350" y="1873594"/>
        <a:ext cx="1381065" cy="264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E3725-7E9A-41EE-BC10-2F612AA3972B}">
      <dsp:nvSpPr>
        <dsp:cNvPr id="0" name=""/>
        <dsp:cNvSpPr/>
      </dsp:nvSpPr>
      <dsp:spPr>
        <a:xfrm rot="5400000">
          <a:off x="-212077" y="213767"/>
          <a:ext cx="1413847" cy="989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</a:p>
      </dsp:txBody>
      <dsp:txXfrm rot="-5400000">
        <a:off x="1" y="496535"/>
        <a:ext cx="989692" cy="424155"/>
      </dsp:txXfrm>
    </dsp:sp>
    <dsp:sp modelId="{3A3A5BF7-25C1-4154-B261-E0FA506CEABA}">
      <dsp:nvSpPr>
        <dsp:cNvPr id="0" name=""/>
        <dsp:cNvSpPr/>
      </dsp:nvSpPr>
      <dsp:spPr>
        <a:xfrm rot="5400000">
          <a:off x="4150146" y="-3158762"/>
          <a:ext cx="919000" cy="723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Использование </a:t>
          </a:r>
          <a:r>
            <a:rPr lang="en-US" sz="2200" kern="1200" dirty="0" smtClean="0"/>
            <a:t>SharedPreferences</a:t>
          </a:r>
          <a:endParaRPr lang="ru-RU" sz="2200" kern="1200" dirty="0"/>
        </a:p>
      </dsp:txBody>
      <dsp:txXfrm rot="-5400000">
        <a:off x="989693" y="46553"/>
        <a:ext cx="7195045" cy="829276"/>
      </dsp:txXfrm>
    </dsp:sp>
    <dsp:sp modelId="{21E91554-A995-466A-B775-A26AD17030F9}">
      <dsp:nvSpPr>
        <dsp:cNvPr id="0" name=""/>
        <dsp:cNvSpPr/>
      </dsp:nvSpPr>
      <dsp:spPr>
        <a:xfrm rot="5400000">
          <a:off x="-212077" y="1469174"/>
          <a:ext cx="1413847" cy="989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ru-RU" sz="2700" kern="1200" dirty="0"/>
        </a:p>
      </dsp:txBody>
      <dsp:txXfrm rot="-5400000">
        <a:off x="1" y="1751942"/>
        <a:ext cx="989692" cy="424155"/>
      </dsp:txXfrm>
    </dsp:sp>
    <dsp:sp modelId="{C754D379-ABB8-4D05-A793-E9A11A855D2C}">
      <dsp:nvSpPr>
        <dsp:cNvPr id="0" name=""/>
        <dsp:cNvSpPr/>
      </dsp:nvSpPr>
      <dsp:spPr>
        <a:xfrm rot="5400000">
          <a:off x="4113983" y="-1903355"/>
          <a:ext cx="991325" cy="723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Авторская графика</a:t>
          </a:r>
          <a:r>
            <a:rPr lang="ru-RU" sz="2200" kern="1200" dirty="0" smtClean="0"/>
            <a:t>			</a:t>
          </a:r>
          <a:r>
            <a:rPr lang="en-US" sz="2200" kern="1200" dirty="0" smtClean="0"/>
            <a:t>		</a:t>
          </a:r>
          <a:endParaRPr lang="ru-RU" sz="2200" kern="1200" dirty="0">
            <a:solidFill>
              <a:schemeClr val="accent5">
                <a:lumMod val="75000"/>
              </a:schemeClr>
            </a:solidFill>
          </a:endParaRPr>
        </a:p>
      </dsp:txBody>
      <dsp:txXfrm rot="-5400000">
        <a:off x="989692" y="1269328"/>
        <a:ext cx="7191515" cy="894541"/>
      </dsp:txXfrm>
    </dsp:sp>
    <dsp:sp modelId="{1C73B784-9011-420A-B6D8-DA5367BF90F1}">
      <dsp:nvSpPr>
        <dsp:cNvPr id="0" name=""/>
        <dsp:cNvSpPr/>
      </dsp:nvSpPr>
      <dsp:spPr>
        <a:xfrm rot="5400000">
          <a:off x="-212077" y="2688419"/>
          <a:ext cx="1413847" cy="989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ru-RU" sz="2700" kern="1200" dirty="0"/>
        </a:p>
      </dsp:txBody>
      <dsp:txXfrm rot="-5400000">
        <a:off x="1" y="2971187"/>
        <a:ext cx="989692" cy="424155"/>
      </dsp:txXfrm>
    </dsp:sp>
    <dsp:sp modelId="{9C3CD758-A845-40E7-AAFC-87EC125F6ED6}">
      <dsp:nvSpPr>
        <dsp:cNvPr id="0" name=""/>
        <dsp:cNvSpPr/>
      </dsp:nvSpPr>
      <dsp:spPr>
        <a:xfrm rot="5400000">
          <a:off x="4150146" y="-684110"/>
          <a:ext cx="919000" cy="72399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200" kern="1200" dirty="0" smtClean="0"/>
            <a:t>Игра создана на фреймворке </a:t>
          </a:r>
          <a:r>
            <a:rPr lang="en-US" sz="2200" kern="1200" dirty="0" smtClean="0"/>
            <a:t>LibGDX</a:t>
          </a:r>
          <a:endParaRPr lang="ru-RU" sz="2200" kern="1200" dirty="0"/>
        </a:p>
      </dsp:txBody>
      <dsp:txXfrm rot="-5400000">
        <a:off x="989693" y="2521205"/>
        <a:ext cx="7195045" cy="829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ED38-3E2A-43DA-BF10-4AEDC04B6B62}">
      <dsp:nvSpPr>
        <dsp:cNvPr id="0" name=""/>
        <dsp:cNvSpPr/>
      </dsp:nvSpPr>
      <dsp:spPr>
        <a:xfrm>
          <a:off x="-3836394" y="-589180"/>
          <a:ext cx="4572436" cy="4572436"/>
        </a:xfrm>
        <a:prstGeom prst="blockArc">
          <a:avLst>
            <a:gd name="adj1" fmla="val 18900000"/>
            <a:gd name="adj2" fmla="val 2700000"/>
            <a:gd name="adj3" fmla="val 472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8F8C2-BFFE-41FD-9BA4-024BA24E09BC}">
      <dsp:nvSpPr>
        <dsp:cNvPr id="0" name=""/>
        <dsp:cNvSpPr/>
      </dsp:nvSpPr>
      <dsp:spPr>
        <a:xfrm>
          <a:off x="473330" y="339407"/>
          <a:ext cx="7711664" cy="67881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Увеличить количество уровней</a:t>
          </a:r>
          <a:endParaRPr lang="ru-RU" sz="2800" kern="1200" dirty="0"/>
        </a:p>
      </dsp:txBody>
      <dsp:txXfrm>
        <a:off x="473330" y="339407"/>
        <a:ext cx="7711664" cy="678815"/>
      </dsp:txXfrm>
    </dsp:sp>
    <dsp:sp modelId="{BDDA627A-866B-4129-8229-3EE935E67347}">
      <dsp:nvSpPr>
        <dsp:cNvPr id="0" name=""/>
        <dsp:cNvSpPr/>
      </dsp:nvSpPr>
      <dsp:spPr>
        <a:xfrm>
          <a:off x="49070" y="254555"/>
          <a:ext cx="848518" cy="84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0698-482F-4F9F-87D5-57D6BA498509}">
      <dsp:nvSpPr>
        <dsp:cNvPr id="0" name=""/>
        <dsp:cNvSpPr/>
      </dsp:nvSpPr>
      <dsp:spPr>
        <a:xfrm>
          <a:off x="720079" y="1357630"/>
          <a:ext cx="7464914" cy="67881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Добавить линию прицела</a:t>
          </a:r>
          <a:endParaRPr lang="ru-RU" sz="2800" kern="1200" dirty="0"/>
        </a:p>
      </dsp:txBody>
      <dsp:txXfrm>
        <a:off x="720079" y="1357630"/>
        <a:ext cx="7464914" cy="678815"/>
      </dsp:txXfrm>
    </dsp:sp>
    <dsp:sp modelId="{1A830FA4-D9A2-481C-A6F4-A8DE518F3A00}">
      <dsp:nvSpPr>
        <dsp:cNvPr id="0" name=""/>
        <dsp:cNvSpPr/>
      </dsp:nvSpPr>
      <dsp:spPr>
        <a:xfrm>
          <a:off x="295819" y="1272778"/>
          <a:ext cx="848518" cy="84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F95EB-6D66-4062-9A13-E20C8C121365}">
      <dsp:nvSpPr>
        <dsp:cNvPr id="0" name=""/>
        <dsp:cNvSpPr/>
      </dsp:nvSpPr>
      <dsp:spPr>
        <a:xfrm>
          <a:off x="473330" y="2375852"/>
          <a:ext cx="7711664" cy="678815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809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Добавить бустеры в игру (шарик-бомба)</a:t>
          </a:r>
          <a:endParaRPr lang="ru-RU" sz="2800" kern="1200" dirty="0"/>
        </a:p>
      </dsp:txBody>
      <dsp:txXfrm>
        <a:off x="473330" y="2375852"/>
        <a:ext cx="7711664" cy="678815"/>
      </dsp:txXfrm>
    </dsp:sp>
    <dsp:sp modelId="{0EC94029-D1F6-4426-849C-5E2715C2E99E}">
      <dsp:nvSpPr>
        <dsp:cNvPr id="0" name=""/>
        <dsp:cNvSpPr/>
      </dsp:nvSpPr>
      <dsp:spPr>
        <a:xfrm>
          <a:off x="49070" y="2291000"/>
          <a:ext cx="848518" cy="8485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82177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28773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+mj-lt"/>
              </a:rPr>
              <a:t>Индивидуальный проект</a:t>
            </a:r>
          </a:p>
          <a:p>
            <a:r>
              <a:rPr lang="ru-RU" sz="4400" dirty="0" smtClean="0">
                <a:solidFill>
                  <a:srgbClr val="FFFF00"/>
                </a:solidFill>
                <a:latin typeface="+mj-lt"/>
              </a:rPr>
              <a:t>«</a:t>
            </a:r>
            <a:r>
              <a:rPr lang="en-US" sz="4400" dirty="0" smtClean="0">
                <a:solidFill>
                  <a:srgbClr val="FFFF00"/>
                </a:solidFill>
                <a:latin typeface="+mj-lt"/>
              </a:rPr>
              <a:t>Bubble Shooter</a:t>
            </a:r>
            <a:r>
              <a:rPr lang="ru-RU" sz="4400" dirty="0" smtClean="0">
                <a:solidFill>
                  <a:srgbClr val="FFFF00"/>
                </a:solidFill>
                <a:latin typeface="+mj-lt"/>
              </a:rPr>
              <a:t>»</a:t>
            </a:r>
            <a:endParaRPr lang="ru-RU" sz="4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9572" y="3103612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Город: Омск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Площадка: БОУ «СОШ №120»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Учащийся: Сихварт Артём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Преподаватель: Шелихов Олег Юрьевич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Дата: 21.05.2022 г.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3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82177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0"/>
            <a:ext cx="6624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Цель и задачи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769441"/>
            <a:ext cx="669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Цель: </a:t>
            </a:r>
            <a:r>
              <a:rPr lang="ru-RU" sz="2800" dirty="0" smtClean="0">
                <a:solidFill>
                  <a:schemeClr val="bg1"/>
                </a:solidFill>
              </a:rPr>
              <a:t>изучение языка программирования </a:t>
            </a:r>
            <a:r>
              <a:rPr lang="en-US" sz="2800" dirty="0" smtClean="0">
                <a:solidFill>
                  <a:schemeClr val="bg1"/>
                </a:solidFill>
              </a:rPr>
              <a:t>Java </a:t>
            </a:r>
            <a:r>
              <a:rPr lang="ru-RU" sz="2800" dirty="0" smtClean="0">
                <a:solidFill>
                  <a:schemeClr val="bg1"/>
                </a:solidFill>
              </a:rPr>
              <a:t>и создание игры, в которой я могу использовать свои знания на практике и которая будет интересна моим друзьям.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526743"/>
            <a:ext cx="8594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Задачи: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Стрелка: пятиугольник 4">
            <a:extLst>
              <a:ext uri="{FF2B5EF4-FFF2-40B4-BE49-F238E27FC236}">
                <a16:creationId xmlns:a16="http://schemas.microsoft.com/office/drawing/2014/main" id="{DB26D2C8-F4BF-4A88-9E21-49D38340B2F1}"/>
              </a:ext>
            </a:extLst>
          </p:cNvPr>
          <p:cNvSpPr/>
          <p:nvPr/>
        </p:nvSpPr>
        <p:spPr>
          <a:xfrm>
            <a:off x="611560" y="3228541"/>
            <a:ext cx="890114" cy="508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  <p:sp>
        <p:nvSpPr>
          <p:cNvPr id="9" name="Стрелка: пятиугольник 4">
            <a:extLst>
              <a:ext uri="{FF2B5EF4-FFF2-40B4-BE49-F238E27FC236}">
                <a16:creationId xmlns:a16="http://schemas.microsoft.com/office/drawing/2014/main" id="{DB26D2C8-F4BF-4A88-9E21-49D38340B2F1}"/>
              </a:ext>
            </a:extLst>
          </p:cNvPr>
          <p:cNvSpPr/>
          <p:nvPr/>
        </p:nvSpPr>
        <p:spPr>
          <a:xfrm>
            <a:off x="827584" y="4097990"/>
            <a:ext cx="888641" cy="495188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600" dirty="0" smtClean="0"/>
              <a:t>2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3003798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изучить язык программирования </a:t>
            </a:r>
            <a:r>
              <a:rPr lang="en-US" sz="2800" dirty="0">
                <a:solidFill>
                  <a:schemeClr val="bg1"/>
                </a:solidFill>
              </a:rPr>
              <a:t>Java</a:t>
            </a:r>
            <a:r>
              <a:rPr lang="ru-RU" sz="2800" dirty="0">
                <a:solidFill>
                  <a:schemeClr val="bg1"/>
                </a:solidFill>
              </a:rPr>
              <a:t> и ООП.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71700" y="408397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создать </a:t>
            </a:r>
            <a:r>
              <a:rPr lang="ru-RU" sz="2800" dirty="0" smtClean="0">
                <a:solidFill>
                  <a:schemeClr val="bg1"/>
                </a:solidFill>
              </a:rPr>
              <a:t>игру.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65819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977" y="79232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Описание игры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30482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Bubble Shooter </a:t>
            </a:r>
            <a:r>
              <a:rPr lang="en-US" sz="2400" dirty="0" smtClean="0">
                <a:solidFill>
                  <a:schemeClr val="bg1"/>
                </a:solidFill>
              </a:rPr>
              <a:t>– </a:t>
            </a:r>
            <a:r>
              <a:rPr lang="ru-RU" sz="2400" dirty="0" smtClean="0">
                <a:solidFill>
                  <a:schemeClr val="bg1"/>
                </a:solidFill>
              </a:rPr>
              <a:t>игра, в которой нужно сбить все шарики на игровом поле за определенное количество ходов. В игре присутствует 6 уровней, с каждым уровнем сложность прохождения возрастает. Пройдя 5 уровней, игрок попадает в бесконечный режим.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57710" y="274851"/>
            <a:ext cx="3196044" cy="46336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16" y="463953"/>
            <a:ext cx="2081232" cy="425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6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82177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с одним вырезанным углом 4"/>
          <p:cNvSpPr/>
          <p:nvPr/>
        </p:nvSpPr>
        <p:spPr>
          <a:xfrm>
            <a:off x="961708" y="51470"/>
            <a:ext cx="2808312" cy="4968552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6568"/>
            <a:ext cx="2304256" cy="472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с одним вырезанным углом 9"/>
          <p:cNvSpPr/>
          <p:nvPr/>
        </p:nvSpPr>
        <p:spPr>
          <a:xfrm>
            <a:off x="5006672" y="51470"/>
            <a:ext cx="2880320" cy="4968552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2842"/>
            <a:ext cx="2305824" cy="47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0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82177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5508104" y="51470"/>
            <a:ext cx="2880320" cy="4968552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827584" y="91047"/>
            <a:ext cx="2880320" cy="4968552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4945"/>
            <a:ext cx="2235675" cy="458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6561"/>
            <a:ext cx="2243471" cy="459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772552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47361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0"/>
            <a:ext cx="8424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Структура классов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7868" y="9361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BubbleShooter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45572" y="9361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45572" y="18905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MainBall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109592" y="9361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109592" y="18905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BuButton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7868" y="18905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109592" y="278777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5109592" y="3723878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236296" y="9361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ScreenMenu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236296" y="3723878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ScreenGame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236296" y="189054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ScreenSetting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236296" y="2787774"/>
            <a:ext cx="1654420" cy="576064"/>
          </a:xfrm>
          <a:prstGeom prst="rect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ScreenLevels</a:t>
            </a:r>
          </a:p>
        </p:txBody>
      </p:sp>
      <p:cxnSp>
        <p:nvCxnSpPr>
          <p:cNvPr id="20" name="Прямая соединительная линия 19"/>
          <p:cNvCxnSpPr>
            <a:stCxn id="15" idx="2"/>
            <a:endCxn id="17" idx="0"/>
          </p:cNvCxnSpPr>
          <p:nvPr/>
        </p:nvCxnSpPr>
        <p:spPr>
          <a:xfrm>
            <a:off x="8063506" y="1512208"/>
            <a:ext cx="0" cy="37833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7" idx="2"/>
            <a:endCxn id="18" idx="0"/>
          </p:cNvCxnSpPr>
          <p:nvPr/>
        </p:nvCxnSpPr>
        <p:spPr>
          <a:xfrm>
            <a:off x="8063506" y="2466608"/>
            <a:ext cx="0" cy="32116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8" idx="2"/>
            <a:endCxn id="16" idx="0"/>
          </p:cNvCxnSpPr>
          <p:nvPr/>
        </p:nvCxnSpPr>
        <p:spPr>
          <a:xfrm>
            <a:off x="8063506" y="3363838"/>
            <a:ext cx="0" cy="36004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10" idx="2"/>
            <a:endCxn id="11" idx="0"/>
          </p:cNvCxnSpPr>
          <p:nvPr/>
        </p:nvCxnSpPr>
        <p:spPr>
          <a:xfrm>
            <a:off x="5936802" y="1512208"/>
            <a:ext cx="0" cy="37833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1" idx="2"/>
            <a:endCxn id="13" idx="0"/>
          </p:cNvCxnSpPr>
          <p:nvPr/>
        </p:nvCxnSpPr>
        <p:spPr>
          <a:xfrm>
            <a:off x="5936802" y="2466608"/>
            <a:ext cx="0" cy="32116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3" idx="2"/>
            <a:endCxn id="14" idx="0"/>
          </p:cNvCxnSpPr>
          <p:nvPr/>
        </p:nvCxnSpPr>
        <p:spPr>
          <a:xfrm>
            <a:off x="5936802" y="3363838"/>
            <a:ext cx="0" cy="36004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" idx="2"/>
            <a:endCxn id="12" idx="0"/>
          </p:cNvCxnSpPr>
          <p:nvPr/>
        </p:nvCxnSpPr>
        <p:spPr>
          <a:xfrm>
            <a:off x="1305078" y="1512208"/>
            <a:ext cx="0" cy="37833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8" idx="2"/>
            <a:endCxn id="9" idx="0"/>
          </p:cNvCxnSpPr>
          <p:nvPr/>
        </p:nvCxnSpPr>
        <p:spPr>
          <a:xfrm>
            <a:off x="3672782" y="1512208"/>
            <a:ext cx="0" cy="378336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47361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84183"/>
              </p:ext>
            </p:extLst>
          </p:nvPr>
        </p:nvGraphicFramePr>
        <p:xfrm>
          <a:off x="457200" y="1200150"/>
          <a:ext cx="8229600" cy="389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0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Особенности проекта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2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47361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Перспективы проекта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9886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163564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1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54587" y="2643758"/>
            <a:ext cx="66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2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65566" y="365187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816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47361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606"/>
            <a:ext cx="8229600" cy="857250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</a:rPr>
              <a:t>Выводы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Обучение в </a:t>
            </a:r>
            <a:r>
              <a:rPr lang="en-US" sz="2800" dirty="0" smtClean="0">
                <a:solidFill>
                  <a:schemeClr val="bg1"/>
                </a:solidFill>
              </a:rPr>
              <a:t>Samsung IT School </a:t>
            </a:r>
            <a:r>
              <a:rPr lang="ru-RU" sz="2800" dirty="0" smtClean="0">
                <a:solidFill>
                  <a:schemeClr val="bg1"/>
                </a:solidFill>
              </a:rPr>
              <a:t>увеличило мои знания в области программирования.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Я создал полностью рабочую аркадную игру, в которую можно играть как на смартфоне, так и на компьютере.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://disk.yandex.ru/d/jNTHJHDoixzbvA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197</Words>
  <Application>Microsoft Office PowerPoint</Application>
  <PresentationFormat>Экран (16:9)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Перспективы проекта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Артём</cp:lastModifiedBy>
  <cp:revision>21</cp:revision>
  <dcterms:created xsi:type="dcterms:W3CDTF">2022-05-19T02:16:44Z</dcterms:created>
  <dcterms:modified xsi:type="dcterms:W3CDTF">2022-06-10T05:57:21Z</dcterms:modified>
</cp:coreProperties>
</file>