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5281-3C71-0141-9DB7-9D9301C624AD}" type="datetimeFigureOut">
              <a:rPr lang="de-DE" smtClean="0"/>
              <a:t>28.10.13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33A4-CAE4-314F-B0F5-4CB3308E1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3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Arduino nur mit 1 Schraube fixiert =&gt;</a:t>
            </a:r>
            <a:r>
              <a:rPr lang="de-DE" baseline="0" dirty="0" smtClean="0"/>
              <a:t> Halterung gebaut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2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2µs</a:t>
            </a:r>
            <a:r>
              <a:rPr lang="de-DE" baseline="0" dirty="0" smtClean="0"/>
              <a:t> zur Stabilisierung des Pegels</a:t>
            </a:r>
          </a:p>
          <a:p>
            <a:r>
              <a:rPr lang="de-DE" baseline="0" dirty="0" smtClean="0"/>
              <a:t>Formel: Abstand = Zeitdauer/2/29.1cm/µs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2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Mitte: ILD4035 Treiber</a:t>
            </a:r>
          </a:p>
          <a:p>
            <a:r>
              <a:rPr lang="de-DE" dirty="0" smtClean="0"/>
              <a:t>Kondensator: Abblocken</a:t>
            </a:r>
            <a:r>
              <a:rPr lang="de-DE" baseline="0" dirty="0" smtClean="0"/>
              <a:t> hochfrequenter Störungen</a:t>
            </a:r>
          </a:p>
          <a:p>
            <a:r>
              <a:rPr lang="de-DE" baseline="0" dirty="0" smtClean="0"/>
              <a:t>Spule: Verringern des Ein-Ausschaltstroms</a:t>
            </a:r>
          </a:p>
          <a:p>
            <a:r>
              <a:rPr lang="de-DE" baseline="0" dirty="0" smtClean="0"/>
              <a:t>Diode: </a:t>
            </a:r>
            <a:r>
              <a:rPr lang="de-DE" baseline="0" dirty="0" err="1" smtClean="0"/>
              <a:t>Schottky</a:t>
            </a:r>
            <a:r>
              <a:rPr lang="de-DE" baseline="0" dirty="0" smtClean="0"/>
              <a:t> Ausführung =&gt; bricht schneller durch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3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de-DE" dirty="0" smtClean="0"/>
              <a:t>oben:</a:t>
            </a:r>
            <a:r>
              <a:rPr lang="de-DE" baseline="0" dirty="0" smtClean="0"/>
              <a:t> Fahrzeug im Ganzen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langes USB-Kabel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unten: Treiberplatine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baseline="0" dirty="0" smtClean="0"/>
              <a:t>Schwerpunkt am vorderen Ende</a:t>
            </a:r>
            <a:endParaRPr lang="de-DE" dirty="0" smtClean="0"/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Klebeband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Lochrasterplatine</a:t>
            </a:r>
          </a:p>
          <a:p>
            <a:pPr marL="171450" indent="-171450">
              <a:buFont typeface="Arial"/>
              <a:buChar char="•"/>
            </a:pPr>
            <a:r>
              <a:rPr lang="de-DE" baseline="0" dirty="0" smtClean="0"/>
              <a:t>Kabel ohne Befestigung gesteckt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</a:t>
            </a:r>
            <a:r>
              <a:rPr lang="de-DE" baseline="0" dirty="0" smtClean="0"/>
              <a:t> eng und unsauber gelötet</a:t>
            </a:r>
          </a:p>
          <a:p>
            <a:r>
              <a:rPr lang="de-DE" baseline="0" dirty="0" smtClean="0"/>
              <a:t>Aufwand zum Ändern höher als Neuaufbau</a:t>
            </a:r>
          </a:p>
          <a:p>
            <a:r>
              <a:rPr lang="de-DE" baseline="0" dirty="0" smtClean="0"/>
              <a:t>Kondensatoren gemäß Datenblatt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3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Mitte:L298N</a:t>
            </a:r>
            <a:r>
              <a:rPr lang="de-DE" baseline="0" dirty="0" smtClean="0"/>
              <a:t> Motortreiber 2 Vollbrücken, antiparallel</a:t>
            </a:r>
          </a:p>
          <a:p>
            <a:r>
              <a:rPr lang="de-DE" baseline="0" dirty="0" smtClean="0"/>
              <a:t>Unten Rechts: Freilaufdioden für Überspannungsschutz</a:t>
            </a:r>
          </a:p>
          <a:p>
            <a:r>
              <a:rPr lang="de-DE" baseline="0" dirty="0" smtClean="0"/>
              <a:t>Oben Rechts: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-Knopf für Arduino</a:t>
            </a:r>
          </a:p>
          <a:p>
            <a:r>
              <a:rPr lang="de-DE" baseline="0" dirty="0" smtClean="0"/>
              <a:t>Ansonsten: Steckverbinder für Peripherie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Platine wurde selbst entwickelt und geätzt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8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 so einfach: </a:t>
            </a:r>
          </a:p>
          <a:p>
            <a:r>
              <a:rPr lang="de-DE" dirty="0" smtClean="0"/>
              <a:t>1,4V</a:t>
            </a:r>
            <a:r>
              <a:rPr lang="de-DE" baseline="0" dirty="0" smtClean="0"/>
              <a:t> = voll</a:t>
            </a:r>
          </a:p>
          <a:p>
            <a:r>
              <a:rPr lang="de-DE" baseline="0" dirty="0" smtClean="0"/>
              <a:t>0.8V = leer</a:t>
            </a:r>
          </a:p>
          <a:p>
            <a:r>
              <a:rPr lang="de-DE" baseline="0" dirty="0" smtClean="0"/>
              <a:t>=&gt; 1.1 V = halbvoll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2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+-51,2mV Spannungsmessbereich Auflösung 16Bit</a:t>
            </a:r>
          </a:p>
          <a:p>
            <a:r>
              <a:rPr lang="de-DE" dirty="0" smtClean="0"/>
              <a:t>Zweidrahtleitung</a:t>
            </a:r>
          </a:p>
          <a:p>
            <a:r>
              <a:rPr lang="de-DE" dirty="0" smtClean="0"/>
              <a:t>Speicherung in Registern,</a:t>
            </a:r>
            <a:r>
              <a:rPr lang="de-DE" baseline="0" dirty="0" smtClean="0"/>
              <a:t> welche Ausgelesen und Beschrieben werden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0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Mitte:</a:t>
            </a:r>
            <a:r>
              <a:rPr lang="de-DE" baseline="0" dirty="0" smtClean="0"/>
              <a:t> DS2745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 Management</a:t>
            </a:r>
          </a:p>
          <a:p>
            <a:r>
              <a:rPr lang="de-DE" baseline="0" dirty="0" smtClean="0"/>
              <a:t>Links: Versorgungsspannung Batterie</a:t>
            </a:r>
          </a:p>
          <a:p>
            <a:r>
              <a:rPr lang="de-DE" baseline="0" dirty="0" smtClean="0"/>
              <a:t>Rechts: Spannungsausgang für Mikrokontroller</a:t>
            </a:r>
          </a:p>
          <a:p>
            <a:r>
              <a:rPr lang="de-DE" baseline="0" dirty="0" smtClean="0"/>
              <a:t>Unten: RSNS : </a:t>
            </a:r>
            <a:r>
              <a:rPr lang="de-DE" baseline="0" dirty="0" err="1" smtClean="0"/>
              <a:t>ShuntWiderstand</a:t>
            </a:r>
            <a:r>
              <a:rPr lang="de-DE" baseline="0" dirty="0" smtClean="0"/>
              <a:t> zur Messung des Stroms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62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Sensoren montiert</a:t>
            </a:r>
          </a:p>
          <a:p>
            <a:r>
              <a:rPr lang="de-DE" dirty="0" smtClean="0"/>
              <a:t>Kein I2C oder UART,</a:t>
            </a:r>
            <a:r>
              <a:rPr lang="de-DE" baseline="0" dirty="0" smtClean="0"/>
              <a:t> dafür billig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33A4-CAE4-314F-B0F5-4CB3308E10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4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31C45-6C17-6941-B50A-D45F9C698BE6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AF411C89-F969-2346-9F52-DAED216886B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5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B5689-C3D6-2846-9B69-06ECB4CA96D6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A269AB0D-422E-7545-9F80-D0A71951ED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2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2E9ED-EBD7-0E48-B870-02EDF281742A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66C46FD-C149-3A4E-B405-F610D9920DF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0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CCBAA-A4AC-4340-82F3-BB733DAA48CB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F1AF8CE-7640-6647-8F34-D24F0302497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DB8E59-FAB6-1E4C-B743-2B4810CA1318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A138A48-32D7-2F49-908F-4CF087577EA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73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AA00F-B3B2-CE4B-B816-C01601406BBC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DC2091B-EBB0-534F-9CE8-30DEDD5D7EF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6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374643-901B-604D-A635-39E9B057DDB1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5FDBE89-D343-B044-800D-627A0AF6E43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AEFA7-F762-BF4B-8A47-DC925844DEE2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65DF106-1427-164D-A950-BAFF193130C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7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E0C76-3F48-FE49-97FF-52E2F9123C9C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F83C837-2D3A-F54E-8212-0CAAA753AE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8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6D5C7-F7E1-8245-9D7C-4154C7377919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92A7FEE-A62D-5646-8BC7-401B2C24A26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8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68593-55A8-C441-823C-7B1BBEC341B0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EF23B14-26FC-AA48-917C-070B70AA05D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5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60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3" name="Picture 9" descr="Logo-A4-50mm-4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6116638"/>
            <a:ext cx="12954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9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E0F7401-0F3A-6C49-8146-3A194D5642BE}" type="datetime1">
              <a:rPr lang="de-DE"/>
              <a:pPr/>
              <a:t>28.10.13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324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www.tu-ilmenau.de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33600" y="6324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Seite </a:t>
            </a:r>
            <a:fld id="{E96BC669-DCBA-5E4C-9DBA-C62CCB6D761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819400"/>
            <a:ext cx="457200" cy="3124200"/>
          </a:xfrm>
          <a:prstGeom prst="rect">
            <a:avLst/>
          </a:prstGeom>
          <a:solidFill>
            <a:srgbClr val="FF79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hlink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hlink"/>
              </a:solidFill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5867400"/>
            <a:ext cx="457200" cy="762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hlink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f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hyperlink" Target="file://localhost/Users/Harald/Dropbox/Dokumente/Master/II/Semester%201/HS/CarDuinoDroid/CarDuinoDroid.ja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68650"/>
            <a:ext cx="7772400" cy="1116392"/>
          </a:xfrm>
        </p:spPr>
        <p:txBody>
          <a:bodyPr>
            <a:normAutofit fontScale="90000"/>
          </a:bodyPr>
          <a:lstStyle/>
          <a:p>
            <a:r>
              <a:rPr lang="de-DE" dirty="0"/>
              <a:t>Sensor-</a:t>
            </a:r>
            <a:r>
              <a:rPr lang="de-DE" dirty="0" err="1"/>
              <a:t>Aktor</a:t>
            </a:r>
            <a:r>
              <a:rPr lang="de-DE" dirty="0"/>
              <a:t>-</a:t>
            </a:r>
            <a:r>
              <a:rPr lang="de-DE" dirty="0" smtClean="0"/>
              <a:t>Integration auf </a:t>
            </a:r>
            <a:r>
              <a:rPr lang="de-DE" dirty="0"/>
              <a:t>einer mobilen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Arduino</a:t>
            </a:r>
            <a:r>
              <a:rPr lang="de-DE" dirty="0"/>
              <a:t>-Plattform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Hauptseminar</a:t>
            </a:r>
          </a:p>
          <a:p>
            <a:r>
              <a:rPr lang="de-DE" dirty="0" smtClean="0"/>
              <a:t>Harald Funk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1C45-6C17-6941-B50A-D45F9C698BE6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F411C89-F969-2346-9F52-DAED216886B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0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Messung der Akkukapazität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Auswahl einer geeigneten Methode Spannungsmessung </a:t>
            </a:r>
            <a:r>
              <a:rPr lang="de-DE" dirty="0" smtClean="0">
                <a:sym typeface="Wingdings"/>
              </a:rPr>
              <a:t></a:t>
            </a:r>
            <a:r>
              <a:rPr lang="de-DE" dirty="0" smtClean="0"/>
              <a:t> Strommessung</a:t>
            </a:r>
          </a:p>
          <a:p>
            <a:r>
              <a:rPr lang="de-DE" dirty="0" smtClean="0"/>
              <a:t>Spannungsmessung: Starke Nichtlinearität im Verhältnis Spannung/Kapazität </a:t>
            </a:r>
            <a:r>
              <a:rPr lang="de-DE" dirty="0" smtClean="0">
                <a:sym typeface="Wingdings"/>
              </a:rPr>
              <a:t> über weite Bereiche kaum messbar</a:t>
            </a:r>
          </a:p>
          <a:p>
            <a:r>
              <a:rPr lang="de-DE" dirty="0" smtClean="0">
                <a:sym typeface="Wingdings"/>
              </a:rPr>
              <a:t>Strommessung: Integration des Stroms über die Zeit ≙ Kapazität</a:t>
            </a:r>
          </a:p>
          <a:p>
            <a:pPr lvl="1"/>
            <a:r>
              <a:rPr lang="de-DE" dirty="0" smtClean="0">
                <a:sym typeface="Wingdings"/>
              </a:rPr>
              <a:t>über spezialisierte ICs messbar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6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 der Akkukapazität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Auswahl des DS2745 „Low</a:t>
            </a:r>
            <a:r>
              <a:rPr lang="de-DE" dirty="0"/>
              <a:t>-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smtClean="0"/>
              <a:t>Management“ Chips</a:t>
            </a:r>
          </a:p>
          <a:p>
            <a:pPr lvl="1"/>
            <a:r>
              <a:rPr lang="de-DE" dirty="0" smtClean="0"/>
              <a:t>Messung des Spannungsabfalls (≙ Strom) über einen Präzisionswiderstand</a:t>
            </a:r>
            <a:endParaRPr lang="de-DE" dirty="0"/>
          </a:p>
          <a:p>
            <a:pPr lvl="1"/>
            <a:r>
              <a:rPr lang="de-DE" dirty="0" smtClean="0"/>
              <a:t>Integration des gemessenen Spannungswertes</a:t>
            </a:r>
          </a:p>
          <a:p>
            <a:pPr lvl="1"/>
            <a:r>
              <a:rPr lang="de-DE" dirty="0" smtClean="0"/>
              <a:t>Ansprechbar mittels I</a:t>
            </a:r>
            <a:r>
              <a:rPr lang="de-DE" baseline="30000" dirty="0" smtClean="0"/>
              <a:t>2</a:t>
            </a:r>
            <a:r>
              <a:rPr lang="de-DE" dirty="0" smtClean="0"/>
              <a:t>C-Bus über den Arduino</a:t>
            </a:r>
          </a:p>
          <a:p>
            <a:pPr lvl="1"/>
            <a:r>
              <a:rPr lang="de-DE" dirty="0" smtClean="0"/>
              <a:t>Erfasst ebenfalls Versorgungsspannung und Temperatur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 der Akkukapazität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FA7-F762-BF4B-8A47-DC925844DEE2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65DF106-1427-164D-A950-BAFF193130C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Bild 5" descr="Macintosh HD:Users:Harald:Dropbox:Dokumente:Master:II:Semester 1:HS:Schaltung:Battery-Schematics.tif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684" y="1143462"/>
            <a:ext cx="6710126" cy="32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6" descr="Macintosh HD:Users:Harald:Dropbox:Dokumente:Master:II:Semester 1:HS:Schaltung:Battery-Layout.tif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375" y="2163067"/>
            <a:ext cx="4357425" cy="336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7" descr="IMG_4526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6233" y="1143462"/>
            <a:ext cx="3853142" cy="32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Verwendung und Auswertung des Ultraschallsensors HC-SR04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Messung des Abstandes zu Hindernis in Fahrtrichtung (&lt; 3m)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Restriktiver Eingriff in Steuerbefehle abhängig vom Abstand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Ansteuerung mittels Trigger- und Echo-Pins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Messung der Zeit </a:t>
            </a:r>
            <a:r>
              <a:rPr lang="de-DE" dirty="0" smtClean="0">
                <a:sym typeface="Wingdings"/>
              </a:rPr>
              <a:t> Abstand zum Hindernis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5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Verwendung und Auswertung des Ultraschallsensors HC-SR04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Bild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825" y="1719393"/>
            <a:ext cx="8408062" cy="3937284"/>
          </a:xfrm>
          <a:prstGeom prst="rect">
            <a:avLst/>
          </a:prstGeom>
        </p:spPr>
      </p:pic>
      <p:pic>
        <p:nvPicPr>
          <p:cNvPr id="8" name="Bild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1515" y="1690533"/>
            <a:ext cx="2553010" cy="20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045" y="2882092"/>
            <a:ext cx="6911756" cy="28178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High-Power LEDs und </a:t>
            </a:r>
            <a:r>
              <a:rPr lang="de-DE" dirty="0" smtClean="0"/>
              <a:t>Status</a:t>
            </a:r>
            <a:r>
              <a:rPr lang="de-DE" dirty="0"/>
              <a:t>-LEDs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Einsatz von 2 x 1W-High-Power LEDs</a:t>
            </a:r>
          </a:p>
          <a:p>
            <a:r>
              <a:rPr lang="de-DE" dirty="0" smtClean="0"/>
              <a:t>Ansteuerung mittels ILD4035 LED-Treiber (350mA)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97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Konstruktion und Einbau der Handyhalterung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2331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 smtClean="0"/>
              <a:t>Konstruktion mittels </a:t>
            </a:r>
            <a:r>
              <a:rPr lang="de-DE" dirty="0" err="1" smtClean="0"/>
              <a:t>Autocad</a:t>
            </a:r>
            <a:r>
              <a:rPr lang="de-DE" dirty="0" smtClean="0"/>
              <a:t> Inventor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Druck auf 3D-Drucker des Fachgebiets IHS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Anbau an Fahrgestell des Modellfahrzeuges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Halterung für </a:t>
            </a:r>
            <a:r>
              <a:rPr lang="de-DE" dirty="0" err="1" smtClean="0"/>
              <a:t>Micro</a:t>
            </a:r>
            <a:r>
              <a:rPr lang="de-DE" dirty="0" smtClean="0"/>
              <a:t>-USB Kabel des Smartphones zum einfachem Verbinden durch Einstecken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09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50" y="1316626"/>
            <a:ext cx="4546533" cy="42938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Konstruktion und Einbau der Handyhalterung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FA7-F762-BF4B-8A47-DC925844DEE2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65DF106-1427-164D-A950-BAFF193130C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2164" y="1682083"/>
            <a:ext cx="2959218" cy="39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6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Ansteuerung des entstandenen Gesamtsystems </a:t>
            </a:r>
            <a:br>
              <a:rPr lang="de-DE" dirty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FA7-F762-BF4B-8A47-DC925844DEE2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65DF106-1427-164D-A950-BAFF193130C0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6" name="Bild 5" descr="Macintosh HD:Users:Harald:Dropbox:Dokumente:Master:II:Semester 1:HS:Kommunik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9627" y="1538859"/>
            <a:ext cx="4186591" cy="430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40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Ansteuerung des entstandenen Gesamtsystems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739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Java-Applikation und Android-App nicht Teil des Hauptseminars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Durch Anbauten neues Protokoll zwischen Arduino und Smartphone notwendig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Zusammenfassung mehrerer alter Steuerbytes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Hinzufügen eines Protokoll-Headers, neues Byte für Anbauten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Hinzufügen einer Status-Antwort auf Steuerbefehle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04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5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de-DE" sz="2800" dirty="0" smtClean="0"/>
              <a:t>Vorhandener Aufbau und Aufgabenstellung</a:t>
            </a:r>
          </a:p>
          <a:p>
            <a:pPr>
              <a:lnSpc>
                <a:spcPct val="140000"/>
              </a:lnSpc>
            </a:pPr>
            <a:r>
              <a:rPr lang="de-DE" sz="2800" dirty="0" smtClean="0"/>
              <a:t>Erweiterung der Hard- und Software des Modellfahrzeuges </a:t>
            </a:r>
          </a:p>
          <a:p>
            <a:pPr>
              <a:lnSpc>
                <a:spcPct val="140000"/>
              </a:lnSpc>
            </a:pPr>
            <a:r>
              <a:rPr lang="de-DE" sz="2800" dirty="0" smtClean="0"/>
              <a:t>Ansteuerung </a:t>
            </a:r>
            <a:r>
              <a:rPr lang="de-DE" sz="2800" dirty="0"/>
              <a:t>des entstandenen Gesamtsystems </a:t>
            </a:r>
            <a:endParaRPr lang="de-DE" sz="2800" dirty="0" smtClean="0"/>
          </a:p>
          <a:p>
            <a:pPr>
              <a:lnSpc>
                <a:spcPct val="140000"/>
              </a:lnSpc>
            </a:pPr>
            <a:r>
              <a:rPr lang="de-DE" sz="2800" dirty="0" smtClean="0"/>
              <a:t>Zukünftige Erweiterungsmöglichkeiten</a:t>
            </a:r>
          </a:p>
          <a:p>
            <a:pPr>
              <a:lnSpc>
                <a:spcPct val="140000"/>
              </a:lnSpc>
            </a:pPr>
            <a:r>
              <a:rPr lang="de-DE" sz="2800" dirty="0" smtClean="0"/>
              <a:t>Demonstration </a:t>
            </a:r>
          </a:p>
          <a:p>
            <a:pPr>
              <a:lnSpc>
                <a:spcPct val="140000"/>
              </a:lnSpc>
            </a:pPr>
            <a:r>
              <a:rPr lang="de-DE" sz="2800" dirty="0" smtClean="0"/>
              <a:t>Quellen</a:t>
            </a:r>
            <a:endParaRPr lang="de-DE" sz="2800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1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Zukünftige Erweiterungsmöglichkeiten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vorhandenen Software auf neue Sensorik und </a:t>
            </a:r>
            <a:r>
              <a:rPr lang="de-DE" dirty="0" err="1" smtClean="0"/>
              <a:t>Aktuatorik</a:t>
            </a:r>
            <a:endParaRPr lang="de-DE" dirty="0" smtClean="0"/>
          </a:p>
          <a:p>
            <a:r>
              <a:rPr lang="de-DE" dirty="0" smtClean="0"/>
              <a:t>Anschluss weiterer I</a:t>
            </a:r>
            <a:r>
              <a:rPr lang="de-DE" baseline="30000" dirty="0" smtClean="0"/>
              <a:t>2</a:t>
            </a:r>
            <a:r>
              <a:rPr lang="de-DE" dirty="0" smtClean="0"/>
              <a:t>C-kompatiblen Sensoren und </a:t>
            </a:r>
            <a:r>
              <a:rPr lang="de-DE" dirty="0" err="1" smtClean="0"/>
              <a:t>Aktoren</a:t>
            </a:r>
            <a:r>
              <a:rPr lang="de-DE" dirty="0" smtClean="0"/>
              <a:t> möglich</a:t>
            </a:r>
          </a:p>
          <a:p>
            <a:r>
              <a:rPr lang="de-DE" dirty="0" smtClean="0"/>
              <a:t>Erweiterung des Protokolls über die Nutzung reservierter Bits oder einer neuen Protokollversion möglich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8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Inhaltsplatzhalter 7" descr="IMG_452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10" r="-10610"/>
          <a:stretch>
            <a:fillRect/>
          </a:stretch>
        </p:blipFill>
        <p:spPr>
          <a:xfrm>
            <a:off x="764855" y="1697161"/>
            <a:ext cx="7547543" cy="4150858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392050" y="4372381"/>
            <a:ext cx="2717674" cy="75624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5400" dirty="0" smtClean="0">
                <a:hlinkClick r:id="rId3" action="ppaction://hlinkfile" tooltip="CarduinoDroid"/>
              </a:rPr>
              <a:t>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99513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9866"/>
            <a:ext cx="8229600" cy="4856297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10000"/>
              </a:lnSpc>
            </a:pPr>
            <a:r>
              <a:rPr lang="de-DE" dirty="0"/>
              <a:t>Schaltungstechnik; Johann Siegl; Springer Verlag; 3. </a:t>
            </a:r>
            <a:r>
              <a:rPr lang="de-DE" dirty="0" smtClean="0"/>
              <a:t>Auflage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Eagle Handbuch; </a:t>
            </a:r>
            <a:r>
              <a:rPr lang="de-DE" dirty="0" err="1"/>
              <a:t>Cadsoft</a:t>
            </a:r>
            <a:r>
              <a:rPr lang="de-DE" dirty="0"/>
              <a:t> Computer GmbH; Version 6 </a:t>
            </a:r>
            <a:r>
              <a:rPr lang="de-DE" dirty="0" smtClean="0"/>
              <a:t> http</a:t>
            </a:r>
            <a:r>
              <a:rPr lang="de-DE" dirty="0"/>
              <a:t>://</a:t>
            </a:r>
            <a:r>
              <a:rPr lang="de-DE" dirty="0" err="1"/>
              <a:t>www.cadsoft.de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/2011/05/</a:t>
            </a:r>
            <a:r>
              <a:rPr lang="de-DE" dirty="0" smtClean="0"/>
              <a:t>V6_manual_de.pdf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 err="1"/>
              <a:t>Mikrocontroller.net</a:t>
            </a:r>
            <a:r>
              <a:rPr lang="de-DE" dirty="0"/>
              <a:t>; Leiterbahnbreite;  Aufgerufen am </a:t>
            </a:r>
            <a:r>
              <a:rPr lang="de-DE" dirty="0" smtClean="0"/>
              <a:t>17.10.2013 http</a:t>
            </a:r>
            <a:r>
              <a:rPr lang="de-DE" dirty="0"/>
              <a:t>://</a:t>
            </a:r>
            <a:r>
              <a:rPr lang="de-DE" dirty="0" err="1"/>
              <a:t>www.mikrocontroller.net</a:t>
            </a:r>
            <a:r>
              <a:rPr lang="de-DE" dirty="0"/>
              <a:t>/</a:t>
            </a:r>
            <a:r>
              <a:rPr lang="de-DE" dirty="0" err="1"/>
              <a:t>articles</a:t>
            </a:r>
            <a:r>
              <a:rPr lang="de-DE" dirty="0"/>
              <a:t>/</a:t>
            </a:r>
            <a:r>
              <a:rPr lang="de-DE" dirty="0" smtClean="0"/>
              <a:t>Leiterbahnbreite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 err="1"/>
              <a:t>Akkukonfigurator.de</a:t>
            </a:r>
            <a:r>
              <a:rPr lang="de-DE" dirty="0"/>
              <a:t>; Firma </a:t>
            </a:r>
            <a:r>
              <a:rPr lang="de-DE" dirty="0" err="1"/>
              <a:t>Akkuline</a:t>
            </a:r>
            <a:r>
              <a:rPr lang="de-DE" dirty="0"/>
              <a:t> OHG; Aufgerufen am 30.09.2013; http://</a:t>
            </a:r>
            <a:r>
              <a:rPr lang="de-DE" dirty="0" err="1"/>
              <a:t>www.akkukonfigurator.de</a:t>
            </a:r>
            <a:r>
              <a:rPr lang="de-DE" dirty="0"/>
              <a:t>/</a:t>
            </a:r>
            <a:r>
              <a:rPr lang="de-DE" dirty="0" err="1"/>
              <a:t>NiCD-NiMH_Akku-</a:t>
            </a:r>
            <a:r>
              <a:rPr lang="de-DE" dirty="0" err="1" smtClean="0"/>
              <a:t>Spannung.aspx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Nickel-Metallhydrid-Akku; Elektronik-Kompendium; Aufgerufen am 30.09.2013; http://</a:t>
            </a:r>
            <a:r>
              <a:rPr lang="de-DE" dirty="0" err="1"/>
              <a:t>www.elektronik-kompendium.de</a:t>
            </a:r>
            <a:r>
              <a:rPr lang="de-DE" dirty="0"/>
              <a:t>/</a:t>
            </a:r>
            <a:r>
              <a:rPr lang="de-DE" dirty="0" err="1"/>
              <a:t>sites</a:t>
            </a:r>
            <a:r>
              <a:rPr lang="de-DE" dirty="0"/>
              <a:t>/bau/1101251.</a:t>
            </a:r>
            <a:r>
              <a:rPr lang="de-DE" dirty="0" smtClean="0"/>
              <a:t>htm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Datenblatt DS2745; Maxim Integrated;  Version 2; Aufgerufen am 26.05.2013; http://</a:t>
            </a:r>
            <a:r>
              <a:rPr lang="de-DE" dirty="0" err="1"/>
              <a:t>datasheets.maximintegrated.com</a:t>
            </a:r>
            <a:r>
              <a:rPr lang="de-DE" dirty="0"/>
              <a:t>/en/</a:t>
            </a:r>
            <a:r>
              <a:rPr lang="de-DE" dirty="0" err="1"/>
              <a:t>ds</a:t>
            </a:r>
            <a:r>
              <a:rPr lang="de-DE" dirty="0"/>
              <a:t>/DS2745.</a:t>
            </a:r>
            <a:r>
              <a:rPr lang="de-DE" dirty="0" smtClean="0"/>
              <a:t>pdf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Arduino Homepage; </a:t>
            </a:r>
            <a:r>
              <a:rPr lang="de-DE" dirty="0" err="1"/>
              <a:t>arduino.cc</a:t>
            </a:r>
            <a:r>
              <a:rPr lang="de-DE" dirty="0"/>
              <a:t>; Aufgerufen am 19.07.2013</a:t>
            </a:r>
            <a:r>
              <a:rPr lang="de-DE" dirty="0" smtClean="0"/>
              <a:t>;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Arduino </a:t>
            </a:r>
            <a:r>
              <a:rPr lang="de-DE" dirty="0" err="1"/>
              <a:t>Playground</a:t>
            </a:r>
            <a:r>
              <a:rPr lang="de-DE" dirty="0"/>
              <a:t>; </a:t>
            </a:r>
            <a:r>
              <a:rPr lang="de-DE" dirty="0" err="1"/>
              <a:t>playground.arduino.cc</a:t>
            </a:r>
            <a:r>
              <a:rPr lang="de-DE" dirty="0"/>
              <a:t>; Aufgerufen am </a:t>
            </a:r>
            <a:r>
              <a:rPr lang="de-DE" dirty="0" smtClean="0"/>
              <a:t>19.07.2013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 err="1"/>
              <a:t>Datenblattt</a:t>
            </a:r>
            <a:r>
              <a:rPr lang="de-DE" dirty="0"/>
              <a:t> HC - SR04; </a:t>
            </a:r>
            <a:r>
              <a:rPr lang="de-DE" dirty="0" err="1"/>
              <a:t>ElecFreaks.com</a:t>
            </a:r>
            <a:r>
              <a:rPr lang="de-DE" dirty="0"/>
              <a:t>;  Aufgerufen am 04.10.2013; http://</a:t>
            </a:r>
            <a:r>
              <a:rPr lang="de-DE" dirty="0" err="1"/>
              <a:t>elecfreaks.com</a:t>
            </a:r>
            <a:r>
              <a:rPr lang="de-DE" dirty="0"/>
              <a:t>/</a:t>
            </a:r>
            <a:r>
              <a:rPr lang="de-DE" dirty="0" err="1"/>
              <a:t>store</a:t>
            </a:r>
            <a:r>
              <a:rPr lang="de-DE" dirty="0"/>
              <a:t>/</a:t>
            </a:r>
            <a:r>
              <a:rPr lang="de-DE" dirty="0" err="1"/>
              <a:t>download</a:t>
            </a:r>
            <a:r>
              <a:rPr lang="de-DE" dirty="0"/>
              <a:t>/HC-SR04.</a:t>
            </a:r>
            <a:r>
              <a:rPr lang="de-DE" dirty="0" smtClean="0"/>
              <a:t>pdf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Datenblatt ILD4035; </a:t>
            </a:r>
            <a:r>
              <a:rPr lang="de-DE" dirty="0" err="1"/>
              <a:t>Avago</a:t>
            </a:r>
            <a:r>
              <a:rPr lang="de-DE" dirty="0"/>
              <a:t> Technologies;  Aufgerufen am 04.10.2013; http://</a:t>
            </a:r>
            <a:r>
              <a:rPr lang="de-DE" dirty="0" err="1"/>
              <a:t>www.avagotech.com</a:t>
            </a:r>
            <a:r>
              <a:rPr lang="de-DE" dirty="0"/>
              <a:t>/</a:t>
            </a:r>
            <a:r>
              <a:rPr lang="de-DE" dirty="0" err="1"/>
              <a:t>docs</a:t>
            </a:r>
            <a:r>
              <a:rPr lang="de-DE" dirty="0"/>
              <a:t>/AV02-</a:t>
            </a:r>
            <a:r>
              <a:rPr lang="de-DE" dirty="0" smtClean="0"/>
              <a:t>1673EN</a:t>
            </a:r>
            <a:endParaRPr lang="de-DE" dirty="0"/>
          </a:p>
          <a:p>
            <a:pPr lvl="0">
              <a:lnSpc>
                <a:spcPct val="110000"/>
              </a:lnSpc>
            </a:pPr>
            <a:r>
              <a:rPr lang="de-DE" dirty="0"/>
              <a:t>Datenblatt L298N; STMicroelectronics ; Aufgerufen am 10.06.2013; http://</a:t>
            </a:r>
            <a:r>
              <a:rPr lang="de-DE" dirty="0" err="1"/>
              <a:t>www.st.com</a:t>
            </a:r>
            <a:r>
              <a:rPr lang="de-DE" dirty="0"/>
              <a:t>/</a:t>
            </a:r>
            <a:r>
              <a:rPr lang="de-DE" dirty="0" err="1"/>
              <a:t>st</a:t>
            </a:r>
            <a:r>
              <a:rPr lang="de-DE" dirty="0"/>
              <a:t>-web-</a:t>
            </a:r>
            <a:r>
              <a:rPr lang="de-DE" dirty="0" err="1"/>
              <a:t>ui</a:t>
            </a:r>
            <a:r>
              <a:rPr lang="de-DE" dirty="0"/>
              <a:t>/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active</a:t>
            </a:r>
            <a:r>
              <a:rPr lang="de-DE" dirty="0"/>
              <a:t>/en/</a:t>
            </a:r>
            <a:r>
              <a:rPr lang="de-DE" dirty="0" err="1"/>
              <a:t>resource</a:t>
            </a:r>
            <a:r>
              <a:rPr lang="de-DE" dirty="0"/>
              <a:t>/</a:t>
            </a:r>
            <a:r>
              <a:rPr lang="de-DE" dirty="0" err="1"/>
              <a:t>technical</a:t>
            </a:r>
            <a:r>
              <a:rPr lang="de-DE" dirty="0"/>
              <a:t>/</a:t>
            </a:r>
            <a:r>
              <a:rPr lang="de-DE" dirty="0" err="1"/>
              <a:t>document</a:t>
            </a:r>
            <a:r>
              <a:rPr lang="de-DE" dirty="0"/>
              <a:t>/</a:t>
            </a:r>
            <a:r>
              <a:rPr lang="de-DE" dirty="0" err="1"/>
              <a:t>datasheet</a:t>
            </a:r>
            <a:r>
              <a:rPr lang="de-DE" dirty="0"/>
              <a:t>/CD00000240.pdf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6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Vorhandener Aufbau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02775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Modellfahrzeug Street-</a:t>
            </a:r>
            <a:r>
              <a:rPr lang="de-DE" dirty="0" err="1" smtClean="0"/>
              <a:t>Breaker</a:t>
            </a:r>
            <a:r>
              <a:rPr lang="de-DE" dirty="0" smtClean="0"/>
              <a:t> der Firma Carson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Umgebaut auf Ansteuerung durch einen Arduino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Selbstgelötete Motortreiberplatine mit </a:t>
            </a:r>
            <a:r>
              <a:rPr lang="de-DE" dirty="0" err="1" smtClean="0"/>
              <a:t>undokumentierter</a:t>
            </a:r>
            <a:r>
              <a:rPr lang="de-DE" dirty="0" smtClean="0"/>
              <a:t> Schaltung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 Arduino-Board gesteckt und mit Klebeband fixiert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Smartphone als Bridge zwischen Steuerrechner und Arduino mit Klettband befestigt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FA7-F762-BF4B-8A47-DC925844DEE2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65DF106-1427-164D-A950-BAFF193130C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Vorhandener Aufbau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FA7-F762-BF4B-8A47-DC925844DEE2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65DF106-1427-164D-A950-BAFF193130C0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Bild 6" descr="Macintosh HD:Users:Harald:Dropbox:Dokumente:Master:II:Semester 1:HS:Bilder vorher:IMG_450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531" y="3071474"/>
            <a:ext cx="4145915" cy="276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 5" descr="Macintosh HD:Users:Harald:Dropbox:Dokumente:Master:II:Semester 1:HS:Bilder vorher:IMG_45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627" y="1100171"/>
            <a:ext cx="4864210" cy="3242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Arduino- und Motorsteuerungsplatine sicher auf Fahrgestell befestigen </a:t>
            </a:r>
          </a:p>
          <a:p>
            <a:pPr>
              <a:lnSpc>
                <a:spcPct val="110000"/>
              </a:lnSpc>
            </a:pPr>
            <a:r>
              <a:rPr lang="de-DE" dirty="0" smtClean="0"/>
              <a:t>3 </a:t>
            </a:r>
            <a:r>
              <a:rPr lang="de-DE" dirty="0"/>
              <a:t>LEDs zur Anzeige von Power on/off, Connection on/off </a:t>
            </a:r>
            <a:r>
              <a:rPr lang="de-DE" dirty="0" smtClean="0"/>
              <a:t>und frei </a:t>
            </a:r>
            <a:r>
              <a:rPr lang="de-DE" dirty="0"/>
              <a:t>programmierbar </a:t>
            </a:r>
            <a:r>
              <a:rPr lang="de-DE" dirty="0" smtClean="0"/>
              <a:t>am </a:t>
            </a:r>
            <a:r>
              <a:rPr lang="de-DE" dirty="0"/>
              <a:t>Gehäuse </a:t>
            </a:r>
            <a:r>
              <a:rPr lang="de-DE" dirty="0" smtClean="0"/>
              <a:t>anbringen und ansteuern</a:t>
            </a:r>
          </a:p>
          <a:p>
            <a:pPr>
              <a:lnSpc>
                <a:spcPct val="110000"/>
              </a:lnSpc>
            </a:pPr>
            <a:r>
              <a:rPr lang="de-DE" dirty="0"/>
              <a:t>2 </a:t>
            </a:r>
            <a:r>
              <a:rPr lang="de-DE" dirty="0" smtClean="0"/>
              <a:t>High-Power </a:t>
            </a:r>
            <a:r>
              <a:rPr lang="de-DE" dirty="0"/>
              <a:t>LEDs für Licht </a:t>
            </a:r>
            <a:r>
              <a:rPr lang="de-DE" dirty="0" smtClean="0"/>
              <a:t>am Gehäuse anbringen und ansteuern</a:t>
            </a:r>
          </a:p>
          <a:p>
            <a:pPr>
              <a:lnSpc>
                <a:spcPct val="110000"/>
              </a:lnSpc>
            </a:pPr>
            <a:r>
              <a:rPr lang="de-DE" dirty="0"/>
              <a:t>Kapazitätsmessung der </a:t>
            </a:r>
            <a:r>
              <a:rPr lang="de-DE" dirty="0" smtClean="0"/>
              <a:t>Batterie ermöglichen</a:t>
            </a:r>
          </a:p>
          <a:p>
            <a:pPr>
              <a:lnSpc>
                <a:spcPct val="110000"/>
              </a:lnSpc>
            </a:pPr>
            <a:r>
              <a:rPr lang="de-DE" dirty="0"/>
              <a:t>Handyhalterung entwickeln und </a:t>
            </a:r>
            <a:r>
              <a:rPr lang="de-DE" dirty="0" smtClean="0"/>
              <a:t>einbauen</a:t>
            </a:r>
          </a:p>
          <a:p>
            <a:pPr>
              <a:lnSpc>
                <a:spcPct val="110000"/>
              </a:lnSpc>
            </a:pPr>
            <a:r>
              <a:rPr lang="de-DE" dirty="0"/>
              <a:t>Ultraschall-Sensor aussuchen, anbauen und implementieren </a:t>
            </a:r>
          </a:p>
          <a:p>
            <a:pPr>
              <a:lnSpc>
                <a:spcPct val="110000"/>
              </a:lnSpc>
            </a:pPr>
            <a:r>
              <a:rPr lang="de-DE" dirty="0" smtClean="0"/>
              <a:t>Leitungen </a:t>
            </a:r>
            <a:r>
              <a:rPr lang="de-DE" dirty="0"/>
              <a:t>zwischen Platinen und Motoren neu und sauber verlegen </a:t>
            </a:r>
          </a:p>
          <a:p>
            <a:pPr>
              <a:lnSpc>
                <a:spcPct val="110000"/>
              </a:lnSpc>
            </a:pPr>
            <a:r>
              <a:rPr lang="de-DE" dirty="0"/>
              <a:t>USB-Kabel und Adapter kürzen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9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Erweiterung der Hard- und </a:t>
            </a:r>
            <a:r>
              <a:rPr lang="de-DE" dirty="0" smtClean="0"/>
              <a:t>Software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2775"/>
            <a:ext cx="8229600" cy="42425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de-DE" sz="3000" dirty="0" smtClean="0"/>
              <a:t>Aufbau </a:t>
            </a:r>
            <a:r>
              <a:rPr lang="de-DE" sz="3000" dirty="0"/>
              <a:t>und Schaltung der Motorsteuerungsplatine </a:t>
            </a:r>
          </a:p>
          <a:p>
            <a:pPr>
              <a:lnSpc>
                <a:spcPct val="130000"/>
              </a:lnSpc>
            </a:pPr>
            <a:r>
              <a:rPr lang="de-DE" sz="3000" dirty="0"/>
              <a:t>Messung der Akkukapazität </a:t>
            </a:r>
          </a:p>
          <a:p>
            <a:pPr>
              <a:lnSpc>
                <a:spcPct val="130000"/>
              </a:lnSpc>
            </a:pPr>
            <a:r>
              <a:rPr lang="de-DE" sz="3000" dirty="0"/>
              <a:t>Verwendung und Auswertung des Ultraschallsensors HC-SR04 </a:t>
            </a:r>
          </a:p>
          <a:p>
            <a:pPr>
              <a:lnSpc>
                <a:spcPct val="130000"/>
              </a:lnSpc>
            </a:pPr>
            <a:r>
              <a:rPr lang="de-DE" sz="3000" dirty="0"/>
              <a:t>Schaltung und Steuerung </a:t>
            </a:r>
            <a:r>
              <a:rPr lang="de-DE" sz="3000" dirty="0" smtClean="0"/>
              <a:t>der High-Power LEDs </a:t>
            </a:r>
            <a:r>
              <a:rPr lang="de-DE" sz="3000" dirty="0"/>
              <a:t>und der Status-LEDs </a:t>
            </a:r>
          </a:p>
          <a:p>
            <a:pPr>
              <a:lnSpc>
                <a:spcPct val="130000"/>
              </a:lnSpc>
            </a:pPr>
            <a:r>
              <a:rPr lang="de-DE" sz="3000" dirty="0"/>
              <a:t>Konstruktion und Einbau der Handyhalterung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07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Aufbau und Schaltung der Motorsteuerungsplatine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4927"/>
            <a:ext cx="8229600" cy="4141496"/>
          </a:xfrm>
        </p:spPr>
        <p:txBody>
          <a:bodyPr/>
          <a:lstStyle/>
          <a:p>
            <a:r>
              <a:rPr lang="de-DE" dirty="0" smtClean="0"/>
              <a:t>Vorhandene Platine nicht erweiterbar</a:t>
            </a:r>
          </a:p>
          <a:p>
            <a:pPr>
              <a:buFont typeface="Arial"/>
              <a:buChar char="•"/>
            </a:pPr>
            <a:r>
              <a:rPr lang="de-DE" dirty="0" smtClean="0"/>
              <a:t>Beibehaltung des grundlegenden Aufbaus</a:t>
            </a:r>
          </a:p>
          <a:p>
            <a:pPr lvl="1">
              <a:buFont typeface="Lucida Grande"/>
              <a:buChar char="⇒"/>
            </a:pPr>
            <a:r>
              <a:rPr lang="de-DE" dirty="0" smtClean="0"/>
              <a:t> Entwicklung einer neuen Platine mit passenden Steckverbindern für Peripherie</a:t>
            </a:r>
          </a:p>
          <a:p>
            <a:pPr>
              <a:buFont typeface="Arial"/>
              <a:buChar char="•"/>
            </a:pPr>
            <a:r>
              <a:rPr lang="de-DE" dirty="0" smtClean="0"/>
              <a:t>Beachtung des Schwerpunktes der Platine</a:t>
            </a:r>
          </a:p>
          <a:p>
            <a:pPr>
              <a:buFont typeface="Arial"/>
              <a:buChar char="•"/>
            </a:pPr>
            <a:r>
              <a:rPr lang="de-DE" dirty="0" smtClean="0"/>
              <a:t>Schaltung und Layout mit Freeware Eagle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0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Aufbau und Schaltung der Motorsteuerungsplatine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BAA-A4AC-4340-82F3-BB733DAA48CB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8F1AF8CE-7640-6647-8F34-D24F0302497A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Bild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562" y="1650879"/>
            <a:ext cx="7730250" cy="43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9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Aufbau und Schaltung der Motorsteuerungsplatine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EFA7-F762-BF4B-8A47-DC925844DEE2}" type="datetime1">
              <a:rPr lang="de-DE" smtClean="0"/>
              <a:pPr/>
              <a:t>28.10.13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www.tu-ilmenau.de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65DF106-1427-164D-A950-BAFF193130C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Bild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045" y="1749963"/>
            <a:ext cx="5071110" cy="4108450"/>
          </a:xfrm>
          <a:prstGeom prst="rect">
            <a:avLst/>
          </a:prstGeom>
        </p:spPr>
      </p:pic>
      <p:pic>
        <p:nvPicPr>
          <p:cNvPr id="7" name="Bild 6" descr="IMG_453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3807" y="1605660"/>
            <a:ext cx="4569293" cy="39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2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_weiss_deutsch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Folie_weiss_deutsch.thmx</Template>
  <TotalTime>0</TotalTime>
  <Words>1077</Words>
  <Application>Microsoft Macintosh PowerPoint</Application>
  <PresentationFormat>Bildschirmpräsentation (4:3)</PresentationFormat>
  <Paragraphs>204</Paragraphs>
  <Slides>22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Folie_weiss_deutsch</vt:lpstr>
      <vt:lpstr>Sensor-Aktor-Integration auf einer mobilen  Arduino-Plattform  </vt:lpstr>
      <vt:lpstr>Gliederung</vt:lpstr>
      <vt:lpstr>Vorhandener Aufbau</vt:lpstr>
      <vt:lpstr>Vorhandener Aufbau</vt:lpstr>
      <vt:lpstr>Aufgabenstellung</vt:lpstr>
      <vt:lpstr>Erweiterung der Hard- und Software  </vt:lpstr>
      <vt:lpstr>Aufbau und Schaltung der Motorsteuerungsplatine</vt:lpstr>
      <vt:lpstr>Aufbau und Schaltung der Motorsteuerungsplatine</vt:lpstr>
      <vt:lpstr>Aufbau und Schaltung der Motorsteuerungsplatine</vt:lpstr>
      <vt:lpstr>Messung der Akkukapazität</vt:lpstr>
      <vt:lpstr>Messung der Akkukapazität</vt:lpstr>
      <vt:lpstr>Messung der Akkukapazität</vt:lpstr>
      <vt:lpstr>Verwendung und Auswertung des Ultraschallsensors HC-SR04</vt:lpstr>
      <vt:lpstr>Verwendung und Auswertung des Ultraschallsensors HC-SR04</vt:lpstr>
      <vt:lpstr>High-Power LEDs und Status-LEDs  </vt:lpstr>
      <vt:lpstr>Konstruktion und Einbau der Handyhalterung</vt:lpstr>
      <vt:lpstr>Konstruktion und Einbau der Handyhalterung</vt:lpstr>
      <vt:lpstr>Ansteuerung des entstandenen Gesamtsystems  </vt:lpstr>
      <vt:lpstr>Ansteuerung des entstandenen Gesamtsystems  </vt:lpstr>
      <vt:lpstr>Zukünftige Erweiterungsmöglichkeiten</vt:lpstr>
      <vt:lpstr>Vielen Dank für Ihre Aufmerksamkeit</vt:lpstr>
      <vt:lpstr>Quellen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Sensor-Aktor-Integration auf einer mobilen  Arduino-Plattform  </dc:title>
  <dc:creator>Harald Funk</dc:creator>
  <cp:lastModifiedBy>Harald Funk</cp:lastModifiedBy>
  <cp:revision>36</cp:revision>
  <dcterms:created xsi:type="dcterms:W3CDTF">2013-10-19T12:56:48Z</dcterms:created>
  <dcterms:modified xsi:type="dcterms:W3CDTF">2013-10-28T12:54:30Z</dcterms:modified>
</cp:coreProperties>
</file>