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4" r:id="rId8"/>
    <p:sldId id="265" r:id="rId9"/>
    <p:sldId id="266" r:id="rId10"/>
    <p:sldId id="267" r:id="rId11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E0EEF-DB10-49C5-A3C4-6749AF564506}" type="doc">
      <dgm:prSet loTypeId="urn:microsoft.com/office/officeart/2005/8/layout/cycle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71F625-5B4C-4B73-9735-CA0154E2B953}">
      <dgm:prSet phldrT="[Text]" custT="1"/>
      <dgm:spPr/>
      <dgm:t>
        <a:bodyPr/>
        <a:lstStyle/>
        <a:p>
          <a:r>
            <a:rPr lang="de-DE" sz="4000" dirty="0" smtClean="0">
              <a:latin typeface="Eras Demi ITC" pitchFamily="34" charset="0"/>
            </a:rPr>
            <a:t>Muss</a:t>
          </a:r>
          <a:endParaRPr lang="de-DE" sz="4000" dirty="0">
            <a:latin typeface="Eras Demi ITC" pitchFamily="34" charset="0"/>
          </a:endParaRPr>
        </a:p>
      </dgm:t>
    </dgm:pt>
    <dgm:pt modelId="{BA4D30DE-B5F7-4C34-B8C3-1793C1091A99}" type="parTrans" cxnId="{4C29817F-468E-44C3-A9F9-71A2EE44C312}">
      <dgm:prSet/>
      <dgm:spPr/>
      <dgm:t>
        <a:bodyPr/>
        <a:lstStyle/>
        <a:p>
          <a:endParaRPr lang="de-DE">
            <a:latin typeface="Eras Demi ITC" pitchFamily="34" charset="0"/>
          </a:endParaRPr>
        </a:p>
      </dgm:t>
    </dgm:pt>
    <dgm:pt modelId="{474E9DF4-EAE5-4EDB-8FD3-463E7D9EBA23}" type="sibTrans" cxnId="{4C29817F-468E-44C3-A9F9-71A2EE44C312}">
      <dgm:prSet/>
      <dgm:spPr/>
      <dgm:t>
        <a:bodyPr/>
        <a:lstStyle/>
        <a:p>
          <a:endParaRPr lang="de-DE">
            <a:latin typeface="Eras Demi ITC" pitchFamily="34" charset="0"/>
          </a:endParaRPr>
        </a:p>
      </dgm:t>
    </dgm:pt>
    <dgm:pt modelId="{A52909E1-0B9A-4B22-BEFB-7CCE4315FA66}">
      <dgm:prSet phldrT="[Text]" custT="1"/>
      <dgm:spPr/>
      <dgm:t>
        <a:bodyPr/>
        <a:lstStyle/>
        <a:p>
          <a:r>
            <a:rPr lang="de-DE" sz="3200" dirty="0" smtClean="0">
              <a:latin typeface="Eras Demi ITC" pitchFamily="34" charset="0"/>
            </a:rPr>
            <a:t>Wunsch</a:t>
          </a:r>
          <a:endParaRPr lang="de-DE" sz="3200" dirty="0">
            <a:latin typeface="Eras Demi ITC" pitchFamily="34" charset="0"/>
          </a:endParaRPr>
        </a:p>
      </dgm:t>
    </dgm:pt>
    <dgm:pt modelId="{ADE04A6E-3BD4-4BCE-B5C6-24C1E24D754C}" type="parTrans" cxnId="{54154B20-359F-43F7-ABA7-18AB8ED5CCC0}">
      <dgm:prSet/>
      <dgm:spPr/>
      <dgm:t>
        <a:bodyPr/>
        <a:lstStyle/>
        <a:p>
          <a:endParaRPr lang="de-DE">
            <a:latin typeface="Eras Demi ITC" pitchFamily="34" charset="0"/>
          </a:endParaRPr>
        </a:p>
      </dgm:t>
    </dgm:pt>
    <dgm:pt modelId="{61467FF5-68F4-4920-8F2E-F1DEFF0DA20B}" type="sibTrans" cxnId="{54154B20-359F-43F7-ABA7-18AB8ED5CCC0}">
      <dgm:prSet/>
      <dgm:spPr/>
      <dgm:t>
        <a:bodyPr/>
        <a:lstStyle/>
        <a:p>
          <a:endParaRPr lang="de-DE">
            <a:latin typeface="Eras Demi ITC" pitchFamily="34" charset="0"/>
          </a:endParaRPr>
        </a:p>
      </dgm:t>
    </dgm:pt>
    <dgm:pt modelId="{DCD08E34-8959-46A0-8D92-0BDF6E32444B}">
      <dgm:prSet phldrT="[Text]"/>
      <dgm:spPr/>
      <dgm:t>
        <a:bodyPr/>
        <a:lstStyle/>
        <a:p>
          <a:r>
            <a:rPr lang="de-DE" dirty="0" smtClean="0">
              <a:latin typeface="Eras Demi ITC" pitchFamily="34" charset="0"/>
            </a:rPr>
            <a:t>Abgrenzung</a:t>
          </a:r>
          <a:endParaRPr lang="de-DE" dirty="0">
            <a:latin typeface="Eras Demi ITC" pitchFamily="34" charset="0"/>
          </a:endParaRPr>
        </a:p>
      </dgm:t>
    </dgm:pt>
    <dgm:pt modelId="{7EBB1F06-8EC9-49D3-A473-3115301A014B}" type="parTrans" cxnId="{F57F7B57-E1CA-4B8E-BC6B-1F4A5091B443}">
      <dgm:prSet/>
      <dgm:spPr/>
      <dgm:t>
        <a:bodyPr/>
        <a:lstStyle/>
        <a:p>
          <a:endParaRPr lang="de-DE">
            <a:latin typeface="Eras Demi ITC" pitchFamily="34" charset="0"/>
          </a:endParaRPr>
        </a:p>
      </dgm:t>
    </dgm:pt>
    <dgm:pt modelId="{E9E22244-375B-4F61-A221-15000D91C4E9}" type="sibTrans" cxnId="{F57F7B57-E1CA-4B8E-BC6B-1F4A5091B443}">
      <dgm:prSet/>
      <dgm:spPr/>
      <dgm:t>
        <a:bodyPr/>
        <a:lstStyle/>
        <a:p>
          <a:endParaRPr lang="de-DE">
            <a:latin typeface="Eras Demi ITC" pitchFamily="34" charset="0"/>
          </a:endParaRPr>
        </a:p>
      </dgm:t>
    </dgm:pt>
    <dgm:pt modelId="{9C1362EF-E431-42D1-AC8D-737685FC7327}" type="pres">
      <dgm:prSet presAssocID="{AD7E0EEF-DB10-49C5-A3C4-6749AF5645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D48AAE1-88CB-45A8-97C7-91247C5D767D}" type="pres">
      <dgm:prSet presAssocID="{F471F625-5B4C-4B73-9735-CA0154E2B9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94C0C-E88D-449C-8A9D-A03340F1516B}" type="pres">
      <dgm:prSet presAssocID="{F471F625-5B4C-4B73-9735-CA0154E2B953}" presName="spNode" presStyleCnt="0"/>
      <dgm:spPr/>
    </dgm:pt>
    <dgm:pt modelId="{58F9210F-2EE7-4738-979D-09B838D85831}" type="pres">
      <dgm:prSet presAssocID="{474E9DF4-EAE5-4EDB-8FD3-463E7D9EBA23}" presName="sibTrans" presStyleLbl="sibTrans1D1" presStyleIdx="0" presStyleCnt="3"/>
      <dgm:spPr/>
      <dgm:t>
        <a:bodyPr/>
        <a:lstStyle/>
        <a:p>
          <a:endParaRPr lang="de-DE"/>
        </a:p>
      </dgm:t>
    </dgm:pt>
    <dgm:pt modelId="{221CB728-A8C2-46B2-9649-F6C596D67624}" type="pres">
      <dgm:prSet presAssocID="{A52909E1-0B9A-4B22-BEFB-7CCE4315FA6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D58474-F135-421D-8F9A-4BCDD0395314}" type="pres">
      <dgm:prSet presAssocID="{A52909E1-0B9A-4B22-BEFB-7CCE4315FA66}" presName="spNode" presStyleCnt="0"/>
      <dgm:spPr/>
    </dgm:pt>
    <dgm:pt modelId="{7E845B1F-0A10-4B2C-9AB5-503C24AE9A1E}" type="pres">
      <dgm:prSet presAssocID="{61467FF5-68F4-4920-8F2E-F1DEFF0DA20B}" presName="sibTrans" presStyleLbl="sibTrans1D1" presStyleIdx="1" presStyleCnt="3"/>
      <dgm:spPr/>
      <dgm:t>
        <a:bodyPr/>
        <a:lstStyle/>
        <a:p>
          <a:endParaRPr lang="de-DE"/>
        </a:p>
      </dgm:t>
    </dgm:pt>
    <dgm:pt modelId="{93523895-16E2-48CA-8A81-4A5F066F433E}" type="pres">
      <dgm:prSet presAssocID="{DCD08E34-8959-46A0-8D92-0BDF6E3244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CD3D4E-EFBA-4EC9-9EC8-803A26FFA4D3}" type="pres">
      <dgm:prSet presAssocID="{DCD08E34-8959-46A0-8D92-0BDF6E32444B}" presName="spNode" presStyleCnt="0"/>
      <dgm:spPr/>
    </dgm:pt>
    <dgm:pt modelId="{F4AF6B1E-23AB-438D-BE27-732A1DD86F4D}" type="pres">
      <dgm:prSet presAssocID="{E9E22244-375B-4F61-A221-15000D91C4E9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29948F2-277F-46B6-9D03-CB10271C4B12}" type="presOf" srcId="{E9E22244-375B-4F61-A221-15000D91C4E9}" destId="{F4AF6B1E-23AB-438D-BE27-732A1DD86F4D}" srcOrd="0" destOrd="0" presId="urn:microsoft.com/office/officeart/2005/8/layout/cycle6"/>
    <dgm:cxn modelId="{5792CDEC-C93A-4362-87D4-5E058DC2A7DA}" type="presOf" srcId="{A52909E1-0B9A-4B22-BEFB-7CCE4315FA66}" destId="{221CB728-A8C2-46B2-9649-F6C596D67624}" srcOrd="0" destOrd="0" presId="urn:microsoft.com/office/officeart/2005/8/layout/cycle6"/>
    <dgm:cxn modelId="{88E835CA-B2FF-4C10-BA4D-0A4789FD25AA}" type="presOf" srcId="{61467FF5-68F4-4920-8F2E-F1DEFF0DA20B}" destId="{7E845B1F-0A10-4B2C-9AB5-503C24AE9A1E}" srcOrd="0" destOrd="0" presId="urn:microsoft.com/office/officeart/2005/8/layout/cycle6"/>
    <dgm:cxn modelId="{F57F7B57-E1CA-4B8E-BC6B-1F4A5091B443}" srcId="{AD7E0EEF-DB10-49C5-A3C4-6749AF564506}" destId="{DCD08E34-8959-46A0-8D92-0BDF6E32444B}" srcOrd="2" destOrd="0" parTransId="{7EBB1F06-8EC9-49D3-A473-3115301A014B}" sibTransId="{E9E22244-375B-4F61-A221-15000D91C4E9}"/>
    <dgm:cxn modelId="{54154B20-359F-43F7-ABA7-18AB8ED5CCC0}" srcId="{AD7E0EEF-DB10-49C5-A3C4-6749AF564506}" destId="{A52909E1-0B9A-4B22-BEFB-7CCE4315FA66}" srcOrd="1" destOrd="0" parTransId="{ADE04A6E-3BD4-4BCE-B5C6-24C1E24D754C}" sibTransId="{61467FF5-68F4-4920-8F2E-F1DEFF0DA20B}"/>
    <dgm:cxn modelId="{4C29817F-468E-44C3-A9F9-71A2EE44C312}" srcId="{AD7E0EEF-DB10-49C5-A3C4-6749AF564506}" destId="{F471F625-5B4C-4B73-9735-CA0154E2B953}" srcOrd="0" destOrd="0" parTransId="{BA4D30DE-B5F7-4C34-B8C3-1793C1091A99}" sibTransId="{474E9DF4-EAE5-4EDB-8FD3-463E7D9EBA23}"/>
    <dgm:cxn modelId="{2D0BFC4A-B5D9-4548-ADDD-0A1E8C61BF6B}" type="presOf" srcId="{AD7E0EEF-DB10-49C5-A3C4-6749AF564506}" destId="{9C1362EF-E431-42D1-AC8D-737685FC7327}" srcOrd="0" destOrd="0" presId="urn:microsoft.com/office/officeart/2005/8/layout/cycle6"/>
    <dgm:cxn modelId="{1165E304-033B-4648-BEF0-18A937DBABE2}" type="presOf" srcId="{474E9DF4-EAE5-4EDB-8FD3-463E7D9EBA23}" destId="{58F9210F-2EE7-4738-979D-09B838D85831}" srcOrd="0" destOrd="0" presId="urn:microsoft.com/office/officeart/2005/8/layout/cycle6"/>
    <dgm:cxn modelId="{0EAD4EAA-BEF0-42FC-BFC3-09531D1EB585}" type="presOf" srcId="{DCD08E34-8959-46A0-8D92-0BDF6E32444B}" destId="{93523895-16E2-48CA-8A81-4A5F066F433E}" srcOrd="0" destOrd="0" presId="urn:microsoft.com/office/officeart/2005/8/layout/cycle6"/>
    <dgm:cxn modelId="{BE9A3D79-6BB1-4187-87D3-2A5AF06A2CAA}" type="presOf" srcId="{F471F625-5B4C-4B73-9735-CA0154E2B953}" destId="{1D48AAE1-88CB-45A8-97C7-91247C5D767D}" srcOrd="0" destOrd="0" presId="urn:microsoft.com/office/officeart/2005/8/layout/cycle6"/>
    <dgm:cxn modelId="{1CDB4A6F-060C-4155-94FE-64DBBEF026DE}" type="presParOf" srcId="{9C1362EF-E431-42D1-AC8D-737685FC7327}" destId="{1D48AAE1-88CB-45A8-97C7-91247C5D767D}" srcOrd="0" destOrd="0" presId="urn:microsoft.com/office/officeart/2005/8/layout/cycle6"/>
    <dgm:cxn modelId="{406C0408-B763-4DFB-8825-405D2B14A4DC}" type="presParOf" srcId="{9C1362EF-E431-42D1-AC8D-737685FC7327}" destId="{9F494C0C-E88D-449C-8A9D-A03340F1516B}" srcOrd="1" destOrd="0" presId="urn:microsoft.com/office/officeart/2005/8/layout/cycle6"/>
    <dgm:cxn modelId="{CD820837-1436-41D7-AA52-9B3BAB11AECE}" type="presParOf" srcId="{9C1362EF-E431-42D1-AC8D-737685FC7327}" destId="{58F9210F-2EE7-4738-979D-09B838D85831}" srcOrd="2" destOrd="0" presId="urn:microsoft.com/office/officeart/2005/8/layout/cycle6"/>
    <dgm:cxn modelId="{9AAA9897-17F2-4A19-B55B-01A79092FE7E}" type="presParOf" srcId="{9C1362EF-E431-42D1-AC8D-737685FC7327}" destId="{221CB728-A8C2-46B2-9649-F6C596D67624}" srcOrd="3" destOrd="0" presId="urn:microsoft.com/office/officeart/2005/8/layout/cycle6"/>
    <dgm:cxn modelId="{F7319752-645A-4D9E-AF5F-F72EDC1AED02}" type="presParOf" srcId="{9C1362EF-E431-42D1-AC8D-737685FC7327}" destId="{DAD58474-F135-421D-8F9A-4BCDD0395314}" srcOrd="4" destOrd="0" presId="urn:microsoft.com/office/officeart/2005/8/layout/cycle6"/>
    <dgm:cxn modelId="{B3D91210-9149-4B2D-82AF-446E87C88893}" type="presParOf" srcId="{9C1362EF-E431-42D1-AC8D-737685FC7327}" destId="{7E845B1F-0A10-4B2C-9AB5-503C24AE9A1E}" srcOrd="5" destOrd="0" presId="urn:microsoft.com/office/officeart/2005/8/layout/cycle6"/>
    <dgm:cxn modelId="{44D8DD86-D13D-48FB-89B0-F968A963AA6B}" type="presParOf" srcId="{9C1362EF-E431-42D1-AC8D-737685FC7327}" destId="{93523895-16E2-48CA-8A81-4A5F066F433E}" srcOrd="6" destOrd="0" presId="urn:microsoft.com/office/officeart/2005/8/layout/cycle6"/>
    <dgm:cxn modelId="{2B7DB0C2-304F-4E3E-BDF0-3212262D56F8}" type="presParOf" srcId="{9C1362EF-E431-42D1-AC8D-737685FC7327}" destId="{EDCD3D4E-EFBA-4EC9-9EC8-803A26FFA4D3}" srcOrd="7" destOrd="0" presId="urn:microsoft.com/office/officeart/2005/8/layout/cycle6"/>
    <dgm:cxn modelId="{8F37FB30-0299-47EE-8B9F-2B13A8B3FD88}" type="presParOf" srcId="{9C1362EF-E431-42D1-AC8D-737685FC7327}" destId="{F4AF6B1E-23AB-438D-BE27-732A1DD86F4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102CA-DF65-4B4C-A5AA-36E28A8E56A3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50A617CF-E4DF-4C3F-AA34-3A2DF3ECB683}">
      <dgm:prSet phldrT="[Text]"/>
      <dgm:spPr/>
      <dgm:t>
        <a:bodyPr/>
        <a:lstStyle/>
        <a:p>
          <a:pPr algn="ctr"/>
          <a:r>
            <a:rPr lang="de-DE" dirty="0" smtClean="0"/>
            <a:t>Android-Funktionen</a:t>
          </a:r>
          <a:endParaRPr lang="de-DE" dirty="0"/>
        </a:p>
      </dgm:t>
    </dgm:pt>
    <dgm:pt modelId="{57D79F51-C29F-4223-B7BD-2523C493C4FC}" type="parTrans" cxnId="{989FE006-B498-4159-B746-6B8A81188DB2}">
      <dgm:prSet/>
      <dgm:spPr/>
      <dgm:t>
        <a:bodyPr/>
        <a:lstStyle/>
        <a:p>
          <a:pPr algn="ctr"/>
          <a:endParaRPr lang="de-DE"/>
        </a:p>
      </dgm:t>
    </dgm:pt>
    <dgm:pt modelId="{C0D8E55A-6C75-4F73-A545-EC691F8C7581}" type="sibTrans" cxnId="{989FE006-B498-4159-B746-6B8A81188DB2}">
      <dgm:prSet/>
      <dgm:spPr/>
      <dgm:t>
        <a:bodyPr/>
        <a:lstStyle/>
        <a:p>
          <a:pPr algn="ctr"/>
          <a:endParaRPr lang="de-DE"/>
        </a:p>
      </dgm:t>
    </dgm:pt>
    <dgm:pt modelId="{A03301F2-93D0-46E3-A2C9-6E1A88D0FFE4}">
      <dgm:prSet phldrT="[Text]"/>
      <dgm:spPr/>
      <dgm:t>
        <a:bodyPr/>
        <a:lstStyle/>
        <a:p>
          <a:pPr algn="ctr"/>
          <a:r>
            <a:rPr lang="de-DE" dirty="0" smtClean="0"/>
            <a:t>Java-Funktionen</a:t>
          </a:r>
          <a:endParaRPr lang="de-DE" dirty="0"/>
        </a:p>
      </dgm:t>
    </dgm:pt>
    <dgm:pt modelId="{46D40240-FFB5-42D8-858E-6E460B4DB48A}" type="parTrans" cxnId="{D80DB256-8F15-4480-8E8E-81B49216FEC5}">
      <dgm:prSet/>
      <dgm:spPr/>
      <dgm:t>
        <a:bodyPr/>
        <a:lstStyle/>
        <a:p>
          <a:pPr algn="ctr"/>
          <a:endParaRPr lang="de-DE"/>
        </a:p>
      </dgm:t>
    </dgm:pt>
    <dgm:pt modelId="{D3D07362-5296-451F-BA62-40B3A17A10D3}" type="sibTrans" cxnId="{D80DB256-8F15-4480-8E8E-81B49216FEC5}">
      <dgm:prSet/>
      <dgm:spPr/>
      <dgm:t>
        <a:bodyPr/>
        <a:lstStyle/>
        <a:p>
          <a:pPr algn="ctr"/>
          <a:endParaRPr lang="de-DE"/>
        </a:p>
      </dgm:t>
    </dgm:pt>
    <dgm:pt modelId="{AA738D57-3DE3-4415-BAE1-4FF00D446B8E}">
      <dgm:prSet phldrT="[Text]"/>
      <dgm:spPr/>
      <dgm:t>
        <a:bodyPr/>
        <a:lstStyle/>
        <a:p>
          <a:pPr algn="ctr"/>
          <a:r>
            <a:rPr lang="de-DE" dirty="0" smtClean="0"/>
            <a:t>Oberfläche</a:t>
          </a:r>
          <a:endParaRPr lang="de-DE" dirty="0"/>
        </a:p>
      </dgm:t>
    </dgm:pt>
    <dgm:pt modelId="{9A29006E-6887-4B29-BAC4-21ADF57527E9}" type="parTrans" cxnId="{0137369F-3D0E-4752-AA4B-70700E582B76}">
      <dgm:prSet/>
      <dgm:spPr/>
      <dgm:t>
        <a:bodyPr/>
        <a:lstStyle/>
        <a:p>
          <a:pPr algn="ctr"/>
          <a:endParaRPr lang="de-DE"/>
        </a:p>
      </dgm:t>
    </dgm:pt>
    <dgm:pt modelId="{248DB9D2-3812-4E18-86C1-7C166A31F53D}" type="sibTrans" cxnId="{0137369F-3D0E-4752-AA4B-70700E582B76}">
      <dgm:prSet/>
      <dgm:spPr/>
      <dgm:t>
        <a:bodyPr/>
        <a:lstStyle/>
        <a:p>
          <a:pPr algn="ctr"/>
          <a:endParaRPr lang="de-DE"/>
        </a:p>
      </dgm:t>
    </dgm:pt>
    <dgm:pt modelId="{5818C3FA-98B2-4320-AC0B-8AEBF9B8E21E}" type="pres">
      <dgm:prSet presAssocID="{927102CA-DF65-4B4C-A5AA-36E28A8E56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B5A3CDD-B240-4ABB-A3CC-864D98AB6B20}" type="pres">
      <dgm:prSet presAssocID="{50A617CF-E4DF-4C3F-AA34-3A2DF3ECB68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336122-56F6-4B40-91DD-2F97C5AB492C}" type="pres">
      <dgm:prSet presAssocID="{C0D8E55A-6C75-4F73-A545-EC691F8C7581}" presName="spacer" presStyleCnt="0"/>
      <dgm:spPr/>
    </dgm:pt>
    <dgm:pt modelId="{E930F763-6AFF-4E86-AD85-18B5E47DF630}" type="pres">
      <dgm:prSet presAssocID="{A03301F2-93D0-46E3-A2C9-6E1A88D0FFE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9C31B3-1763-4E4C-BD59-6ECC13EE53E0}" type="pres">
      <dgm:prSet presAssocID="{D3D07362-5296-451F-BA62-40B3A17A10D3}" presName="spacer" presStyleCnt="0"/>
      <dgm:spPr/>
    </dgm:pt>
    <dgm:pt modelId="{2EEA3A22-3D7E-4209-B39B-5D352C361666}" type="pres">
      <dgm:prSet presAssocID="{AA738D57-3DE3-4415-BAE1-4FF00D446B8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37369F-3D0E-4752-AA4B-70700E582B76}" srcId="{927102CA-DF65-4B4C-A5AA-36E28A8E56A3}" destId="{AA738D57-3DE3-4415-BAE1-4FF00D446B8E}" srcOrd="2" destOrd="0" parTransId="{9A29006E-6887-4B29-BAC4-21ADF57527E9}" sibTransId="{248DB9D2-3812-4E18-86C1-7C166A31F53D}"/>
    <dgm:cxn modelId="{52802FFA-E15E-42A0-BDEE-4DD25BB91E56}" type="presOf" srcId="{A03301F2-93D0-46E3-A2C9-6E1A88D0FFE4}" destId="{E930F763-6AFF-4E86-AD85-18B5E47DF630}" srcOrd="0" destOrd="0" presId="urn:microsoft.com/office/officeart/2005/8/layout/vList2"/>
    <dgm:cxn modelId="{D80DB256-8F15-4480-8E8E-81B49216FEC5}" srcId="{927102CA-DF65-4B4C-A5AA-36E28A8E56A3}" destId="{A03301F2-93D0-46E3-A2C9-6E1A88D0FFE4}" srcOrd="1" destOrd="0" parTransId="{46D40240-FFB5-42D8-858E-6E460B4DB48A}" sibTransId="{D3D07362-5296-451F-BA62-40B3A17A10D3}"/>
    <dgm:cxn modelId="{989FE006-B498-4159-B746-6B8A81188DB2}" srcId="{927102CA-DF65-4B4C-A5AA-36E28A8E56A3}" destId="{50A617CF-E4DF-4C3F-AA34-3A2DF3ECB683}" srcOrd="0" destOrd="0" parTransId="{57D79F51-C29F-4223-B7BD-2523C493C4FC}" sibTransId="{C0D8E55A-6C75-4F73-A545-EC691F8C7581}"/>
    <dgm:cxn modelId="{9B71B8E9-3F1F-413D-AB86-0756EB0ED8CA}" type="presOf" srcId="{AA738D57-3DE3-4415-BAE1-4FF00D446B8E}" destId="{2EEA3A22-3D7E-4209-B39B-5D352C361666}" srcOrd="0" destOrd="0" presId="urn:microsoft.com/office/officeart/2005/8/layout/vList2"/>
    <dgm:cxn modelId="{B21527BE-B6B7-4F43-91F3-42EF9A5228BA}" type="presOf" srcId="{50A617CF-E4DF-4C3F-AA34-3A2DF3ECB683}" destId="{4B5A3CDD-B240-4ABB-A3CC-864D98AB6B20}" srcOrd="0" destOrd="0" presId="urn:microsoft.com/office/officeart/2005/8/layout/vList2"/>
    <dgm:cxn modelId="{AF7AB1D6-08D4-4720-84DB-D9C298C63650}" type="presOf" srcId="{927102CA-DF65-4B4C-A5AA-36E28A8E56A3}" destId="{5818C3FA-98B2-4320-AC0B-8AEBF9B8E21E}" srcOrd="0" destOrd="0" presId="urn:microsoft.com/office/officeart/2005/8/layout/vList2"/>
    <dgm:cxn modelId="{81A850BA-F019-4F2F-A20E-7A3D8F9675C0}" type="presParOf" srcId="{5818C3FA-98B2-4320-AC0B-8AEBF9B8E21E}" destId="{4B5A3CDD-B240-4ABB-A3CC-864D98AB6B20}" srcOrd="0" destOrd="0" presId="urn:microsoft.com/office/officeart/2005/8/layout/vList2"/>
    <dgm:cxn modelId="{8B740898-24C4-4817-88C6-A84090220E45}" type="presParOf" srcId="{5818C3FA-98B2-4320-AC0B-8AEBF9B8E21E}" destId="{C7336122-56F6-4B40-91DD-2F97C5AB492C}" srcOrd="1" destOrd="0" presId="urn:microsoft.com/office/officeart/2005/8/layout/vList2"/>
    <dgm:cxn modelId="{95C8CF79-6581-4F49-B908-321C7FBAFD36}" type="presParOf" srcId="{5818C3FA-98B2-4320-AC0B-8AEBF9B8E21E}" destId="{E930F763-6AFF-4E86-AD85-18B5E47DF630}" srcOrd="2" destOrd="0" presId="urn:microsoft.com/office/officeart/2005/8/layout/vList2"/>
    <dgm:cxn modelId="{FBB3BB21-9766-44C2-8F70-8B1088777ED4}" type="presParOf" srcId="{5818C3FA-98B2-4320-AC0B-8AEBF9B8E21E}" destId="{699C31B3-1763-4E4C-BD59-6ECC13EE53E0}" srcOrd="3" destOrd="0" presId="urn:microsoft.com/office/officeart/2005/8/layout/vList2"/>
    <dgm:cxn modelId="{CFECCBF4-0369-4BB4-BA43-2A2586902489}" type="presParOf" srcId="{5818C3FA-98B2-4320-AC0B-8AEBF9B8E21E}" destId="{2EEA3A22-3D7E-4209-B39B-5D352C3616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8AAE1-88CB-45A8-97C7-91247C5D767D}">
      <dsp:nvSpPr>
        <dsp:cNvPr id="0" name=""/>
        <dsp:cNvSpPr/>
      </dsp:nvSpPr>
      <dsp:spPr>
        <a:xfrm>
          <a:off x="2215089" y="341"/>
          <a:ext cx="2050540" cy="1332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>
              <a:latin typeface="Eras Demi ITC" pitchFamily="34" charset="0"/>
            </a:rPr>
            <a:t>Muss</a:t>
          </a:r>
          <a:endParaRPr lang="de-DE" sz="4000" kern="1200" dirty="0">
            <a:latin typeface="Eras Demi ITC" pitchFamily="34" charset="0"/>
          </a:endParaRPr>
        </a:p>
      </dsp:txBody>
      <dsp:txXfrm>
        <a:off x="2280153" y="65405"/>
        <a:ext cx="1920412" cy="1202723"/>
      </dsp:txXfrm>
    </dsp:sp>
    <dsp:sp modelId="{58F9210F-2EE7-4738-979D-09B838D85831}">
      <dsp:nvSpPr>
        <dsp:cNvPr id="0" name=""/>
        <dsp:cNvSpPr/>
      </dsp:nvSpPr>
      <dsp:spPr>
        <a:xfrm>
          <a:off x="1464698" y="666766"/>
          <a:ext cx="3551323" cy="3551323"/>
        </a:xfrm>
        <a:custGeom>
          <a:avLst/>
          <a:gdLst/>
          <a:ahLst/>
          <a:cxnLst/>
          <a:rect l="0" t="0" r="0" b="0"/>
          <a:pathLst>
            <a:path>
              <a:moveTo>
                <a:pt x="2815788" y="336526"/>
              </a:moveTo>
              <a:arcTo wR="1775661" hR="1775661" stAng="18351437" swAng="36429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CB728-A8C2-46B2-9649-F6C596D67624}">
      <dsp:nvSpPr>
        <dsp:cNvPr id="0" name=""/>
        <dsp:cNvSpPr/>
      </dsp:nvSpPr>
      <dsp:spPr>
        <a:xfrm>
          <a:off x="3752857" y="2663833"/>
          <a:ext cx="2050540" cy="1332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>
              <a:latin typeface="Eras Demi ITC" pitchFamily="34" charset="0"/>
            </a:rPr>
            <a:t>Wunsch</a:t>
          </a:r>
          <a:endParaRPr lang="de-DE" sz="3200" kern="1200" dirty="0">
            <a:latin typeface="Eras Demi ITC" pitchFamily="34" charset="0"/>
          </a:endParaRPr>
        </a:p>
      </dsp:txBody>
      <dsp:txXfrm>
        <a:off x="3817921" y="2728897"/>
        <a:ext cx="1920412" cy="1202723"/>
      </dsp:txXfrm>
    </dsp:sp>
    <dsp:sp modelId="{7E845B1F-0A10-4B2C-9AB5-503C24AE9A1E}">
      <dsp:nvSpPr>
        <dsp:cNvPr id="0" name=""/>
        <dsp:cNvSpPr/>
      </dsp:nvSpPr>
      <dsp:spPr>
        <a:xfrm>
          <a:off x="1464698" y="666766"/>
          <a:ext cx="3551323" cy="3551323"/>
        </a:xfrm>
        <a:custGeom>
          <a:avLst/>
          <a:gdLst/>
          <a:ahLst/>
          <a:cxnLst/>
          <a:rect l="0" t="0" r="0" b="0"/>
          <a:pathLst>
            <a:path>
              <a:moveTo>
                <a:pt x="2619229" y="3338149"/>
              </a:moveTo>
              <a:arcTo wR="1775661" hR="1775661" stAng="3698156" swAng="3403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23895-16E2-48CA-8A81-4A5F066F433E}">
      <dsp:nvSpPr>
        <dsp:cNvPr id="0" name=""/>
        <dsp:cNvSpPr/>
      </dsp:nvSpPr>
      <dsp:spPr>
        <a:xfrm>
          <a:off x="677321" y="2663833"/>
          <a:ext cx="2050540" cy="1332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>
              <a:latin typeface="Eras Demi ITC" pitchFamily="34" charset="0"/>
            </a:rPr>
            <a:t>Abgrenzung</a:t>
          </a:r>
          <a:endParaRPr lang="de-DE" sz="2300" kern="1200" dirty="0">
            <a:latin typeface="Eras Demi ITC" pitchFamily="34" charset="0"/>
          </a:endParaRPr>
        </a:p>
      </dsp:txBody>
      <dsp:txXfrm>
        <a:off x="742385" y="2728897"/>
        <a:ext cx="1920412" cy="1202723"/>
      </dsp:txXfrm>
    </dsp:sp>
    <dsp:sp modelId="{F4AF6B1E-23AB-438D-BE27-732A1DD86F4D}">
      <dsp:nvSpPr>
        <dsp:cNvPr id="0" name=""/>
        <dsp:cNvSpPr/>
      </dsp:nvSpPr>
      <dsp:spPr>
        <a:xfrm>
          <a:off x="1464698" y="666766"/>
          <a:ext cx="3551323" cy="3551323"/>
        </a:xfrm>
        <a:custGeom>
          <a:avLst/>
          <a:gdLst/>
          <a:ahLst/>
          <a:cxnLst/>
          <a:rect l="0" t="0" r="0" b="0"/>
          <a:pathLst>
            <a:path>
              <a:moveTo>
                <a:pt x="11673" y="1978935"/>
              </a:moveTo>
              <a:arcTo wR="1775661" hR="1775661" stAng="10405590" swAng="36429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3CDD-B240-4ABB-A3CC-864D98AB6B20}">
      <dsp:nvSpPr>
        <dsp:cNvPr id="0" name=""/>
        <dsp:cNvSpPr/>
      </dsp:nvSpPr>
      <dsp:spPr>
        <a:xfrm>
          <a:off x="0" y="170980"/>
          <a:ext cx="6096000" cy="114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Android-Funktionen</a:t>
          </a:r>
          <a:endParaRPr lang="de-DE" sz="4900" kern="1200" dirty="0"/>
        </a:p>
      </dsp:txBody>
      <dsp:txXfrm>
        <a:off x="55972" y="226952"/>
        <a:ext cx="5984056" cy="1034656"/>
      </dsp:txXfrm>
    </dsp:sp>
    <dsp:sp modelId="{E930F763-6AFF-4E86-AD85-18B5E47DF630}">
      <dsp:nvSpPr>
        <dsp:cNvPr id="0" name=""/>
        <dsp:cNvSpPr/>
      </dsp:nvSpPr>
      <dsp:spPr>
        <a:xfrm>
          <a:off x="0" y="1458700"/>
          <a:ext cx="6096000" cy="114660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Java-Funktionen</a:t>
          </a:r>
          <a:endParaRPr lang="de-DE" sz="4900" kern="1200" dirty="0"/>
        </a:p>
      </dsp:txBody>
      <dsp:txXfrm>
        <a:off x="55972" y="1514672"/>
        <a:ext cx="5984056" cy="1034656"/>
      </dsp:txXfrm>
    </dsp:sp>
    <dsp:sp modelId="{2EEA3A22-3D7E-4209-B39B-5D352C361666}">
      <dsp:nvSpPr>
        <dsp:cNvPr id="0" name=""/>
        <dsp:cNvSpPr/>
      </dsp:nvSpPr>
      <dsp:spPr>
        <a:xfrm>
          <a:off x="0" y="2746420"/>
          <a:ext cx="6096000" cy="114660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Oberfläche</a:t>
          </a:r>
          <a:endParaRPr lang="de-DE" sz="4900" kern="1200" dirty="0"/>
        </a:p>
      </dsp:txBody>
      <dsp:txXfrm>
        <a:off x="55972" y="2802392"/>
        <a:ext cx="59840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82292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83640" y="3534480"/>
            <a:ext cx="82292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89996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8364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83640" y="1052640"/>
            <a:ext cx="8229240" cy="4752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82292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83640" y="53640"/>
            <a:ext cx="8229240" cy="575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364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83640" y="1052640"/>
            <a:ext cx="8229240" cy="4752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89996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3640" y="3534480"/>
            <a:ext cx="822852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82292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83640" y="3534480"/>
            <a:ext cx="82292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89996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8364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82292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83640" y="53640"/>
            <a:ext cx="8229240" cy="575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364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4752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99960" y="353448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1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364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9960" y="1052640"/>
            <a:ext cx="401544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640" y="3534480"/>
            <a:ext cx="8228520" cy="2266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0" y="0"/>
            <a:ext cx="456840" cy="51811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20" name="CustomShape 2"/>
          <p:cNvSpPr/>
          <p:nvPr/>
        </p:nvSpPr>
        <p:spPr>
          <a:xfrm>
            <a:off x="0" y="5943600"/>
            <a:ext cx="9143640" cy="914040"/>
          </a:xfrm>
          <a:prstGeom prst="rect">
            <a:avLst/>
          </a:prstGeom>
          <a:solidFill>
            <a:srgbClr val="003359"/>
          </a:solidFill>
        </p:spPr>
      </p:sp>
      <p:pic>
        <p:nvPicPr>
          <p:cNvPr id="2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7315200" y="6116760"/>
            <a:ext cx="1294920" cy="43452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0" y="1905120"/>
            <a:ext cx="456840" cy="9140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4" name="CustomShape 4"/>
          <p:cNvSpPr/>
          <p:nvPr/>
        </p:nvSpPr>
        <p:spPr>
          <a:xfrm>
            <a:off x="0" y="2819520"/>
            <a:ext cx="456840" cy="31237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" name="CustomShape 5"/>
          <p:cNvSpPr/>
          <p:nvPr/>
        </p:nvSpPr>
        <p:spPr>
          <a:xfrm>
            <a:off x="0" y="1523880"/>
            <a:ext cx="456840" cy="36572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6" name="CustomShape 6"/>
          <p:cNvSpPr/>
          <p:nvPr/>
        </p:nvSpPr>
        <p:spPr>
          <a:xfrm>
            <a:off x="0" y="3124080"/>
            <a:ext cx="456840" cy="7596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7" name="CustomShape 7"/>
          <p:cNvSpPr/>
          <p:nvPr/>
        </p:nvSpPr>
        <p:spPr>
          <a:xfrm>
            <a:off x="0" y="380880"/>
            <a:ext cx="456840" cy="7596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8" name="CustomShape 8"/>
          <p:cNvSpPr/>
          <p:nvPr/>
        </p:nvSpPr>
        <p:spPr>
          <a:xfrm>
            <a:off x="0" y="5867280"/>
            <a:ext cx="456840" cy="759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9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00747A"/>
          </a:solidFill>
        </p:spPr>
      </p:sp>
      <p:sp>
        <p:nvSpPr>
          <p:cNvPr id="10" name="Line 10"/>
          <p:cNvSpPr/>
          <p:nvPr/>
        </p:nvSpPr>
        <p:spPr>
          <a:xfrm>
            <a:off x="0" y="6781680"/>
            <a:ext cx="9144000" cy="0"/>
          </a:xfrm>
          <a:prstGeom prst="line">
            <a:avLst/>
          </a:prstGeom>
          <a:ln w="3240">
            <a:solidFill>
              <a:srgbClr val="B4DCDC"/>
            </a:solidFill>
            <a:round/>
          </a:ln>
        </p:spPr>
      </p:sp>
      <p:sp>
        <p:nvSpPr>
          <p:cNvPr id="11" name="CustomShape 11"/>
          <p:cNvSpPr/>
          <p:nvPr/>
        </p:nvSpPr>
        <p:spPr>
          <a:xfrm>
            <a:off x="0" y="0"/>
            <a:ext cx="456840" cy="4568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12" name="CustomShape 12"/>
          <p:cNvSpPr/>
          <p:nvPr/>
        </p:nvSpPr>
        <p:spPr>
          <a:xfrm>
            <a:off x="0" y="1219320"/>
            <a:ext cx="456840" cy="1519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13" name="CustomShape 13"/>
          <p:cNvSpPr/>
          <p:nvPr/>
        </p:nvSpPr>
        <p:spPr>
          <a:xfrm>
            <a:off x="0" y="5257800"/>
            <a:ext cx="456840" cy="1519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14" name="PlaceHolder 1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4400">
                <a:solidFill>
                  <a:srgbClr val="FF7900"/>
                </a:solidFill>
                <a:latin typeface="Arial"/>
                <a:ea typeface="ＭＳ Ｐゴシック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5" name="PlaceHolder 15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dirty="0">
                <a:solidFill>
                  <a:srgbClr val="003359"/>
                </a:solidFill>
                <a:latin typeface="Arial"/>
                <a:ea typeface="ＭＳ Ｐゴシック"/>
              </a:rPr>
              <a:t>23.04.12</a:t>
            </a:r>
            <a:endParaRPr dirty="0"/>
          </a:p>
        </p:txBody>
      </p:sp>
      <p:sp>
        <p:nvSpPr>
          <p:cNvPr id="16" name="PlaceHolder 16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7" name="PlaceHolder 17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41A16151-F1E1-41D1-9151-C1F1115191A1}" type="slidenum">
              <a:rPr lang="de-DE">
                <a:solidFill>
                  <a:srgbClr val="003359"/>
                </a:solidFill>
                <a:latin typeface="Arial"/>
                <a:ea typeface="ＭＳ Ｐゴシック"/>
              </a:rPr>
              <a:t>‹Nr.›</a:t>
            </a:fld>
            <a:endParaRPr dirty="0"/>
          </a:p>
        </p:txBody>
      </p:sp>
      <p:sp>
        <p:nvSpPr>
          <p:cNvPr id="18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Zweite Gliederungsebene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Dritte Gliederungsebene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Vierte Gliederungsebene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DE"/>
              <a:t>Achte Gliederungsebene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de-DE"/>
              <a:t>Neunte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456840" cy="51811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2" name="CustomShape 2"/>
          <p:cNvSpPr/>
          <p:nvPr/>
        </p:nvSpPr>
        <p:spPr>
          <a:xfrm>
            <a:off x="0" y="5943600"/>
            <a:ext cx="9143640" cy="914040"/>
          </a:xfrm>
          <a:prstGeom prst="rect">
            <a:avLst/>
          </a:prstGeom>
          <a:solidFill>
            <a:srgbClr val="003359"/>
          </a:solidFill>
        </p:spPr>
      </p:sp>
      <p:pic>
        <p:nvPicPr>
          <p:cNvPr id="53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7315200" y="6116760"/>
            <a:ext cx="1294920" cy="434520"/>
          </a:xfrm>
          <a:prstGeom prst="rect">
            <a:avLst/>
          </a:prstGeom>
        </p:spPr>
      </p:pic>
      <p:sp>
        <p:nvSpPr>
          <p:cNvPr id="54" name="CustomShape 3"/>
          <p:cNvSpPr/>
          <p:nvPr/>
        </p:nvSpPr>
        <p:spPr>
          <a:xfrm>
            <a:off x="0" y="1905120"/>
            <a:ext cx="456840" cy="9140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5" name="CustomShape 4"/>
          <p:cNvSpPr/>
          <p:nvPr/>
        </p:nvSpPr>
        <p:spPr>
          <a:xfrm>
            <a:off x="0" y="2819520"/>
            <a:ext cx="456840" cy="31237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6" name="CustomShape 5"/>
          <p:cNvSpPr/>
          <p:nvPr/>
        </p:nvSpPr>
        <p:spPr>
          <a:xfrm>
            <a:off x="0" y="1523880"/>
            <a:ext cx="456840" cy="36572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7" name="CustomShape 6"/>
          <p:cNvSpPr/>
          <p:nvPr/>
        </p:nvSpPr>
        <p:spPr>
          <a:xfrm>
            <a:off x="0" y="3124080"/>
            <a:ext cx="456840" cy="7596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8" name="CustomShape 7"/>
          <p:cNvSpPr/>
          <p:nvPr/>
        </p:nvSpPr>
        <p:spPr>
          <a:xfrm>
            <a:off x="0" y="380880"/>
            <a:ext cx="456840" cy="7596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59" name="CustomShape 8"/>
          <p:cNvSpPr/>
          <p:nvPr/>
        </p:nvSpPr>
        <p:spPr>
          <a:xfrm>
            <a:off x="0" y="5867280"/>
            <a:ext cx="456840" cy="759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0" name="CustomShape 9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00747A"/>
          </a:solidFill>
        </p:spPr>
      </p:sp>
      <p:sp>
        <p:nvSpPr>
          <p:cNvPr id="61" name="Line 10"/>
          <p:cNvSpPr/>
          <p:nvPr/>
        </p:nvSpPr>
        <p:spPr>
          <a:xfrm>
            <a:off x="0" y="6781680"/>
            <a:ext cx="9144000" cy="0"/>
          </a:xfrm>
          <a:prstGeom prst="line">
            <a:avLst/>
          </a:prstGeom>
          <a:ln w="3240">
            <a:solidFill>
              <a:srgbClr val="B4DCDC"/>
            </a:solidFill>
            <a:round/>
          </a:ln>
        </p:spPr>
      </p:sp>
      <p:sp>
        <p:nvSpPr>
          <p:cNvPr id="62" name="CustomShape 11"/>
          <p:cNvSpPr/>
          <p:nvPr/>
        </p:nvSpPr>
        <p:spPr>
          <a:xfrm>
            <a:off x="0" y="0"/>
            <a:ext cx="456840" cy="4568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63" name="CustomShape 12"/>
          <p:cNvSpPr/>
          <p:nvPr/>
        </p:nvSpPr>
        <p:spPr>
          <a:xfrm>
            <a:off x="0" y="1219320"/>
            <a:ext cx="456840" cy="1519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64" name="CustomShape 13"/>
          <p:cNvSpPr/>
          <p:nvPr/>
        </p:nvSpPr>
        <p:spPr>
          <a:xfrm>
            <a:off x="0" y="5257800"/>
            <a:ext cx="456840" cy="15192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65" name="PlaceHolder 14"/>
          <p:cNvSpPr>
            <a:spLocks noGrp="1"/>
          </p:cNvSpPr>
          <p:nvPr>
            <p:ph type="title"/>
          </p:nvPr>
        </p:nvSpPr>
        <p:spPr>
          <a:xfrm>
            <a:off x="683640" y="53640"/>
            <a:ext cx="8229240" cy="71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>
                <a:solidFill>
                  <a:srgbClr val="FF7900"/>
                </a:solidFill>
                <a:latin typeface="Arial"/>
                <a:ea typeface="ＭＳ Ｐゴシック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66" name="PlaceHolder 15"/>
          <p:cNvSpPr>
            <a:spLocks noGrp="1"/>
          </p:cNvSpPr>
          <p:nvPr>
            <p:ph type="body"/>
          </p:nvPr>
        </p:nvSpPr>
        <p:spPr>
          <a:xfrm>
            <a:off x="683640" y="1052640"/>
            <a:ext cx="8229240" cy="4752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Klicken Sie, um die Formate des Gliederungstextes zu bearbeiten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Zweite Gliederungsebene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Dritte Gliederungsebene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Vierte Gliederungsebene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Siebente Gliederungsebene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Achte Gliederungsebene</a:t>
            </a:r>
            <a:endParaRPr/>
          </a:p>
          <a:p>
            <a:r>
              <a:rPr lang="de-DE" sz="2800">
                <a:solidFill>
                  <a:srgbClr val="003359"/>
                </a:solidFill>
                <a:latin typeface="Arial"/>
                <a:ea typeface="ＭＳ Ｐゴシック"/>
              </a:rPr>
              <a:t>Neunte GliederungsebeneTextmasterformat bearbeiten</a:t>
            </a:r>
            <a:endParaRPr/>
          </a:p>
          <a:p>
            <a:r>
              <a:rPr lang="de-DE" sz="2400">
                <a:solidFill>
                  <a:srgbClr val="003359"/>
                </a:solidFill>
                <a:latin typeface="Arial"/>
                <a:ea typeface="ＭＳ Ｐゴシック"/>
              </a:rPr>
              <a:t>Zweite Ebene</a:t>
            </a:r>
            <a:endParaRPr/>
          </a:p>
          <a:p>
            <a:r>
              <a:rPr lang="de-DE" sz="2000">
                <a:solidFill>
                  <a:srgbClr val="003359"/>
                </a:solidFill>
                <a:latin typeface="Arial"/>
                <a:ea typeface="ＭＳ Ｐゴシック"/>
              </a:rPr>
              <a:t>Dritte Ebene</a:t>
            </a:r>
            <a:endParaRPr/>
          </a:p>
          <a:p>
            <a:r>
              <a:rPr lang="de-DE">
                <a:solidFill>
                  <a:srgbClr val="003359"/>
                </a:solidFill>
                <a:latin typeface="Arial"/>
                <a:ea typeface="ＭＳ Ｐゴシック"/>
              </a:rPr>
              <a:t>Vierte Ebene</a:t>
            </a:r>
            <a:endParaRPr/>
          </a:p>
          <a:p>
            <a:r>
              <a:rPr lang="de-DE">
                <a:solidFill>
                  <a:srgbClr val="003359"/>
                </a:solidFill>
                <a:latin typeface="Arial"/>
                <a:ea typeface="ＭＳ Ｐゴシック"/>
              </a:rPr>
              <a:t>Fünfte Ebene</a:t>
            </a:r>
            <a:endParaRPr/>
          </a:p>
        </p:txBody>
      </p:sp>
      <p:sp>
        <p:nvSpPr>
          <p:cNvPr id="67" name="PlaceHolder 16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dirty="0">
                <a:solidFill>
                  <a:srgbClr val="003359"/>
                </a:solidFill>
                <a:latin typeface="Arial"/>
                <a:ea typeface="ＭＳ Ｐゴシック"/>
              </a:rPr>
              <a:t>23.04.12</a:t>
            </a:r>
            <a:endParaRPr dirty="0"/>
          </a:p>
        </p:txBody>
      </p:sp>
      <p:sp>
        <p:nvSpPr>
          <p:cNvPr id="68" name="PlaceHolder 17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9" name="PlaceHolder 18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B181E121-1161-4151-91A1-713111D1A191}" type="slidenum">
              <a:rPr lang="de-DE">
                <a:solidFill>
                  <a:srgbClr val="003359"/>
                </a:solidFill>
                <a:latin typeface="Arial"/>
                <a:ea typeface="ＭＳ Ｐゴシック"/>
              </a:rPr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1556640"/>
            <a:ext cx="7772040" cy="2043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4400" dirty="0">
                <a:solidFill>
                  <a:srgbClr val="FF7900"/>
                </a:solidFill>
                <a:latin typeface="Arial"/>
                <a:ea typeface="ＭＳ Ｐゴシック"/>
              </a:rPr>
              <a:t>
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2627604" y="2852936"/>
            <a:ext cx="3888432" cy="259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algn="ctr"/>
            <a:r>
              <a:rPr lang="de-DE" sz="2000" dirty="0" smtClean="0">
                <a:latin typeface="Eras Demi ITC" pitchFamily="34" charset="0"/>
              </a:rPr>
              <a:t>Lewandowski</a:t>
            </a:r>
            <a:r>
              <a:rPr lang="de-DE" sz="2000" dirty="0">
                <a:latin typeface="Eras Demi ITC" pitchFamily="34" charset="0"/>
              </a:rPr>
              <a:t>, Benjamin</a:t>
            </a:r>
            <a:endParaRPr sz="2000" dirty="0">
              <a:latin typeface="Eras Demi ITC" pitchFamily="34" charset="0"/>
            </a:endParaRPr>
          </a:p>
          <a:p>
            <a:pPr algn="ctr"/>
            <a:r>
              <a:rPr lang="de-DE" sz="2000" dirty="0">
                <a:latin typeface="Eras Demi ITC" pitchFamily="34" charset="0"/>
              </a:rPr>
              <a:t>Lewandowski, </a:t>
            </a:r>
            <a:r>
              <a:rPr lang="de-DE" sz="2000" dirty="0" smtClean="0">
                <a:latin typeface="Eras Demi ITC" pitchFamily="34" charset="0"/>
              </a:rPr>
              <a:t>Felix</a:t>
            </a:r>
          </a:p>
          <a:p>
            <a:pPr algn="ctr"/>
            <a:r>
              <a:rPr lang="de-DE" sz="2000" dirty="0" err="1" smtClean="0">
                <a:latin typeface="Eras Demi ITC" pitchFamily="34" charset="0"/>
              </a:rPr>
              <a:t>Behlau</a:t>
            </a:r>
            <a:r>
              <a:rPr lang="de-DE" sz="2000" dirty="0" smtClean="0">
                <a:latin typeface="Eras Demi ITC" pitchFamily="34" charset="0"/>
              </a:rPr>
              <a:t>, Benjamin</a:t>
            </a:r>
          </a:p>
          <a:p>
            <a:pPr algn="ctr"/>
            <a:r>
              <a:rPr lang="en-US" sz="2000" dirty="0" smtClean="0">
                <a:latin typeface="Eras Demi ITC" pitchFamily="34" charset="0"/>
              </a:rPr>
              <a:t>Schulze</a:t>
            </a:r>
            <a:r>
              <a:rPr lang="en-US" sz="2000" dirty="0" smtClean="0">
                <a:latin typeface="Eras Demi ITC" pitchFamily="34" charset="0"/>
              </a:rPr>
              <a:t>, Christian</a:t>
            </a:r>
          </a:p>
          <a:p>
            <a:pPr algn="ctr"/>
            <a:r>
              <a:rPr lang="en-US" sz="2000" dirty="0" err="1" smtClean="0">
                <a:latin typeface="Eras Demi ITC" pitchFamily="34" charset="0"/>
              </a:rPr>
              <a:t>Strenger</a:t>
            </a:r>
            <a:r>
              <a:rPr lang="en-US" sz="2000" dirty="0" smtClean="0">
                <a:latin typeface="Eras Demi ITC" pitchFamily="34" charset="0"/>
              </a:rPr>
              <a:t>, Robin</a:t>
            </a:r>
          </a:p>
          <a:p>
            <a:pPr algn="ctr"/>
            <a:r>
              <a:rPr lang="de-DE" sz="2000" dirty="0" smtClean="0">
                <a:latin typeface="Eras Demi ITC" pitchFamily="34" charset="0"/>
              </a:rPr>
              <a:t>Haueisen, Sven</a:t>
            </a:r>
            <a:endParaRPr lang="en-US" sz="2000" dirty="0" smtClean="0">
              <a:latin typeface="Eras Demi ITC" pitchFamily="34" charset="0"/>
            </a:endParaRPr>
          </a:p>
          <a:p>
            <a:pPr algn="ctr"/>
            <a:r>
              <a:rPr lang="en-US" sz="2000" dirty="0" err="1" smtClean="0">
                <a:latin typeface="Eras Demi ITC" pitchFamily="34" charset="0"/>
              </a:rPr>
              <a:t>Thorwirth</a:t>
            </a:r>
            <a:r>
              <a:rPr lang="en-US" sz="2000" dirty="0" smtClean="0">
                <a:latin typeface="Eras Demi ITC" pitchFamily="34" charset="0"/>
              </a:rPr>
              <a:t>, Paul</a:t>
            </a:r>
          </a:p>
          <a:p>
            <a:pPr algn="ctr"/>
            <a:r>
              <a:rPr lang="en-US" sz="2000" dirty="0" smtClean="0">
                <a:latin typeface="Eras Demi ITC" pitchFamily="34" charset="0"/>
              </a:rPr>
              <a:t>Vogel, Lars</a:t>
            </a:r>
          </a:p>
          <a:p>
            <a:pPr algn="ctr"/>
            <a:endParaRPr sz="2000" dirty="0">
              <a:latin typeface="Eras Demi ITC" pitchFamily="34" charset="0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3" name="Rechteck 2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16973" y="369713"/>
            <a:ext cx="79544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Auto, Arduino, Android</a:t>
            </a:r>
          </a:p>
          <a:p>
            <a:pPr algn="ctr"/>
            <a:r>
              <a:rPr lang="de-DE" sz="5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- CarDuinoDroid </a:t>
            </a:r>
            <a:endParaRPr lang="de-DE" sz="5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14496" y="203760"/>
            <a:ext cx="8229240" cy="71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 u="sng" dirty="0">
                <a:solidFill>
                  <a:schemeClr val="accent6"/>
                </a:solidFill>
                <a:latin typeface="Eras Demi ITC" pitchFamily="34" charset="0"/>
                <a:ea typeface="ＭＳ Ｐゴシック"/>
              </a:rPr>
              <a:t>Gliederung</a:t>
            </a:r>
            <a:endParaRPr u="sng" dirty="0">
              <a:solidFill>
                <a:schemeClr val="accent6"/>
              </a:solidFill>
              <a:latin typeface="Eras Demi ITC" pitchFamily="34" charset="0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4000" y="55908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08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09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4" name="Textfeld 3"/>
          <p:cNvSpPr txBox="1"/>
          <p:nvPr/>
        </p:nvSpPr>
        <p:spPr>
          <a:xfrm>
            <a:off x="1022684" y="1844824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Einleitung</a:t>
            </a:r>
          </a:p>
          <a:p>
            <a:pPr marL="342900" indent="-342900">
              <a:buFontTx/>
              <a:buAutoNum type="arabicPeriod"/>
            </a:pPr>
            <a:r>
              <a:rPr lang="de-DE" sz="2800" dirty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Anwendung</a:t>
            </a:r>
          </a:p>
          <a:p>
            <a:pPr marL="342900" indent="-342900">
              <a:buAutoNum type="arabicPeriod"/>
            </a:pP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Zielkriterien</a:t>
            </a:r>
            <a:endParaRPr lang="de-DE" sz="2800" dirty="0" smtClean="0">
              <a:solidFill>
                <a:schemeClr val="accent1">
                  <a:lumMod val="75000"/>
                </a:schemeClr>
              </a:solidFill>
              <a:latin typeface="Eras Demi ITC" pitchFamily="34" charset="0"/>
            </a:endParaRPr>
          </a:p>
          <a:p>
            <a:pPr marL="342900" indent="-342900">
              <a:buAutoNum type="arabicPeriod"/>
            </a:pP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Umsetzung</a:t>
            </a:r>
            <a:endParaRPr lang="de-DE" sz="2800" dirty="0" smtClean="0">
              <a:solidFill>
                <a:schemeClr val="accent1">
                  <a:lumMod val="75000"/>
                </a:schemeClr>
              </a:solidFill>
              <a:latin typeface="Eras Demi ITC" pitchFamily="34" charset="0"/>
            </a:endParaRPr>
          </a:p>
          <a:p>
            <a:pPr marL="342900" indent="-342900">
              <a:buAutoNum type="arabicPeriod"/>
            </a:pP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Benutzeroberfläche</a:t>
            </a:r>
          </a:p>
          <a:p>
            <a:pPr marL="342900" indent="-342900">
              <a:buAutoNum type="arabicPeriod"/>
            </a:pP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Unsere Zielbestimmungen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1263" y="116632"/>
            <a:ext cx="8229240" cy="495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</a:rPr>
              <a:t>1. </a:t>
            </a:r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  <a:cs typeface="Arial" pitchFamily="34" charset="0"/>
              </a:rPr>
              <a:t>Einleitung</a:t>
            </a:r>
          </a:p>
          <a:p>
            <a:pPr algn="ctr"/>
            <a:endParaRPr lang="de-DE" dirty="0" smtClean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83640" y="1052640"/>
            <a:ext cx="8229240" cy="47520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12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13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7" name="Rechteck 6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" y="44624"/>
            <a:ext cx="16287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85" y="2492896"/>
            <a:ext cx="1514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ach oben gekrümmter Pfeil 3"/>
          <p:cNvSpPr/>
          <p:nvPr/>
        </p:nvSpPr>
        <p:spPr>
          <a:xfrm rot="1426406">
            <a:off x="1292299" y="3396129"/>
            <a:ext cx="1906274" cy="676080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Nach unten gekrümmter Pfeil 4"/>
          <p:cNvSpPr/>
          <p:nvPr/>
        </p:nvSpPr>
        <p:spPr>
          <a:xfrm rot="1888087">
            <a:off x="5230016" y="2820223"/>
            <a:ext cx="2151861" cy="779157"/>
          </a:xfrm>
          <a:prstGeom prst="curvedDownArrow">
            <a:avLst>
              <a:gd name="adj1" fmla="val 50000"/>
              <a:gd name="adj2" fmla="val 50000"/>
              <a:gd name="adj3" fmla="val 2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09900" y="1196752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Eras Demi ITC" pitchFamily="34" charset="0"/>
              </a:rPr>
              <a:t>Teil 1</a:t>
            </a:r>
            <a:r>
              <a:rPr lang="de-DE" dirty="0" smtClean="0">
                <a:latin typeface="Eras Demi ITC" pitchFamily="34" charset="0"/>
              </a:rPr>
              <a:t>:	 </a:t>
            </a:r>
            <a:r>
              <a:rPr lang="de-DE" dirty="0" smtClean="0">
                <a:latin typeface="Eras Demi ITC" pitchFamily="34" charset="0"/>
              </a:rPr>
              <a:t>Arduino-Zugriff </a:t>
            </a:r>
            <a:r>
              <a:rPr lang="de-DE" dirty="0" smtClean="0">
                <a:latin typeface="Eras Demi ITC" pitchFamily="34" charset="0"/>
              </a:rPr>
              <a:t>durch das AOADK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009900" y="1660739"/>
            <a:ext cx="502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Eras Demi ITC" pitchFamily="34" charset="0"/>
              </a:rPr>
              <a:t>(</a:t>
            </a:r>
            <a:r>
              <a:rPr lang="de-DE" dirty="0" smtClean="0">
                <a:latin typeface="Eras Demi ITC" pitchFamily="34" charset="0"/>
              </a:rPr>
              <a:t>Teil 2</a:t>
            </a:r>
            <a:r>
              <a:rPr lang="de-DE" dirty="0" smtClean="0">
                <a:latin typeface="Eras Demi ITC" pitchFamily="34" charset="0"/>
              </a:rPr>
              <a:t>:	 </a:t>
            </a:r>
            <a:r>
              <a:rPr lang="de-DE" dirty="0" smtClean="0">
                <a:latin typeface="Eras Demi ITC" pitchFamily="34" charset="0"/>
              </a:rPr>
              <a:t>Anbindung </a:t>
            </a:r>
            <a:r>
              <a:rPr lang="de-DE" dirty="0" smtClean="0">
                <a:latin typeface="Eras Demi ITC" pitchFamily="34" charset="0"/>
              </a:rPr>
              <a:t>des Arduino-Boards an </a:t>
            </a:r>
          </a:p>
          <a:p>
            <a:r>
              <a:rPr lang="de-DE" dirty="0">
                <a:latin typeface="Eras Demi ITC" pitchFamily="34" charset="0"/>
              </a:rPr>
              <a:t>	</a:t>
            </a:r>
            <a:r>
              <a:rPr lang="de-DE" dirty="0">
                <a:latin typeface="Eras Demi ITC" pitchFamily="34" charset="0"/>
              </a:rPr>
              <a:t> </a:t>
            </a:r>
            <a:r>
              <a:rPr lang="de-DE" dirty="0" smtClean="0">
                <a:latin typeface="Eras Demi ITC" pitchFamily="34" charset="0"/>
              </a:rPr>
              <a:t>die </a:t>
            </a:r>
            <a:r>
              <a:rPr lang="de-DE" dirty="0" smtClean="0">
                <a:latin typeface="Eras Demi ITC" pitchFamily="34" charset="0"/>
              </a:rPr>
              <a:t>Modellfahrzeug-Bordelektronik)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48029" y="4421412"/>
            <a:ext cx="538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Eras Demi ITC" pitchFamily="34" charset="0"/>
              </a:rPr>
              <a:t>Teil 3</a:t>
            </a:r>
            <a:r>
              <a:rPr lang="de-DE" dirty="0" smtClean="0">
                <a:latin typeface="Eras Demi ITC" pitchFamily="34" charset="0"/>
              </a:rPr>
              <a:t>:	Entwicklung einer </a:t>
            </a:r>
            <a:r>
              <a:rPr lang="de-DE" dirty="0" smtClean="0">
                <a:latin typeface="Eras Demi ITC" pitchFamily="34" charset="0"/>
              </a:rPr>
              <a:t>Android-Applikation</a:t>
            </a:r>
          </a:p>
          <a:p>
            <a:r>
              <a:rPr lang="de-DE" dirty="0">
                <a:latin typeface="Eras Demi ITC" pitchFamily="34" charset="0"/>
              </a:rPr>
              <a:t>	</a:t>
            </a:r>
            <a:r>
              <a:rPr lang="de-DE" dirty="0" smtClean="0">
                <a:latin typeface="Eras Demi ITC" pitchFamily="34" charset="0"/>
              </a:rPr>
              <a:t>als Drohnen-Steuer-Server</a:t>
            </a:r>
            <a:endParaRPr lang="de-DE" dirty="0" smtClean="0">
              <a:latin typeface="Eras Demi ITC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48029" y="5096911"/>
            <a:ext cx="453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Eras Demi ITC" pitchFamily="34" charset="0"/>
              </a:rPr>
              <a:t>Teil 4</a:t>
            </a:r>
            <a:r>
              <a:rPr lang="de-DE" dirty="0" smtClean="0">
                <a:latin typeface="Eras Demi ITC" pitchFamily="34" charset="0"/>
              </a:rPr>
              <a:t>:	Entwicklung einer PC-Software </a:t>
            </a:r>
          </a:p>
          <a:p>
            <a:r>
              <a:rPr lang="de-DE" dirty="0">
                <a:latin typeface="Eras Demi ITC" pitchFamily="34" charset="0"/>
              </a:rPr>
              <a:t>	</a:t>
            </a:r>
            <a:r>
              <a:rPr lang="de-DE" dirty="0" smtClean="0">
                <a:latin typeface="Eras Demi ITC" pitchFamily="34" charset="0"/>
              </a:rPr>
              <a:t>zur Drohnen-Steuerung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08413"/>
            <a:ext cx="2961326" cy="1875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58370" y="0"/>
            <a:ext cx="8229240" cy="71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</a:rPr>
              <a:t>2. Anwendung</a:t>
            </a:r>
            <a:endParaRPr lang="de-DE" sz="3200" u="sng" dirty="0" smtClean="0">
              <a:solidFill>
                <a:schemeClr val="accent6"/>
              </a:solidFill>
              <a:latin typeface="Eras Demi ITC" pitchFamily="34" charset="0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7" name="Rechteck 6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144849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DE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Eras Demi ITC" pitchFamily="34" charset="0"/>
              </a:rPr>
              <a:t>Für wen?</a:t>
            </a:r>
            <a:endParaRPr lang="de-DE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Eras Demi ITC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86094" y="1556792"/>
            <a:ext cx="1735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DE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Eras Demi ITC" pitchFamily="34" charset="0"/>
              </a:rPr>
              <a:t>Wo?</a:t>
            </a:r>
            <a:endParaRPr lang="de-DE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Eras Demi ITC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490066" y="2713202"/>
            <a:ext cx="178089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DE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Eras Demi ITC" pitchFamily="34" charset="0"/>
              </a:rPr>
              <a:t>Wie?</a:t>
            </a:r>
            <a:endParaRPr lang="de-DE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Eras Demi ITC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0265" y="4312260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DE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Eras Demi ITC" pitchFamily="34" charset="0"/>
              </a:rPr>
              <a:t>Wie effizient ?</a:t>
            </a:r>
            <a:endParaRPr lang="de-DE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Eras Demi ITC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55976" y="4975467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DE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Eras Demi ITC" pitchFamily="34" charset="0"/>
              </a:rPr>
              <a:t>Anpassungsfähig?</a:t>
            </a:r>
            <a:endParaRPr lang="de-DE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Eras Demi IT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3640" y="53640"/>
            <a:ext cx="8229240" cy="710640"/>
          </a:xfrm>
          <a:prstGeom prst="rect">
            <a:avLst/>
          </a:prstGeom>
          <a:solidFill>
            <a:schemeClr val="bg1"/>
          </a:solidFill>
        </p:spPr>
        <p:txBody>
          <a:bodyPr lIns="90000" tIns="45000" rIns="90000" bIns="45000"/>
          <a:lstStyle/>
          <a:p>
            <a:pPr algn="ctr"/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  <a:cs typeface="Arial" pitchFamily="34" charset="0"/>
              </a:rPr>
              <a:t>3. Zielkriterien</a:t>
            </a:r>
            <a:endParaRPr sz="3200" u="sng" dirty="0">
              <a:solidFill>
                <a:schemeClr val="accent6"/>
              </a:solidFill>
              <a:latin typeface="Eras Demi ITC" pitchFamily="34" charset="0"/>
              <a:cs typeface="Arial" pitchFamily="34" charset="0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3640" y="620688"/>
            <a:ext cx="8229240" cy="4332301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17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7" name="Rechteck 6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2021674"/>
              </p:ext>
            </p:extLst>
          </p:nvPr>
        </p:nvGraphicFramePr>
        <p:xfrm>
          <a:off x="1557900" y="1052736"/>
          <a:ext cx="648072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3640" y="53640"/>
            <a:ext cx="8229240" cy="71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</a:rPr>
              <a:t>4. Umsetzung</a:t>
            </a:r>
            <a:endParaRPr sz="3200" u="sng" dirty="0">
              <a:solidFill>
                <a:schemeClr val="accent6"/>
              </a:solidFill>
              <a:latin typeface="Eras Demi ITC" pitchFamily="34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49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9" name="Rechteck 8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617604915"/>
              </p:ext>
            </p:extLst>
          </p:nvPr>
        </p:nvGraphicFramePr>
        <p:xfrm>
          <a:off x="1835696" y="1052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5A3CDD-B240-4ABB-A3CC-864D98AB6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4B5A3CDD-B240-4ABB-A3CC-864D98AB6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4B5A3CDD-B240-4ABB-A3CC-864D98AB6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4B5A3CDD-B240-4ABB-A3CC-864D98AB6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930F763-6AFF-4E86-AD85-18B5E47DF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930F763-6AFF-4E86-AD85-18B5E47DF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E930F763-6AFF-4E86-AD85-18B5E47DF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E930F763-6AFF-4E86-AD85-18B5E47DF6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EA3A22-3D7E-4209-B39B-5D352C361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2EEA3A22-3D7E-4209-B39B-5D352C361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2EEA3A22-3D7E-4209-B39B-5D352C361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2EEA3A22-3D7E-4209-B39B-5D352C361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3640" y="53640"/>
            <a:ext cx="8229240" cy="71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</a:rPr>
              <a:t>5. Benutzeroberfläche</a:t>
            </a:r>
            <a:endParaRPr sz="3200" u="sng" dirty="0">
              <a:solidFill>
                <a:schemeClr val="accent6"/>
              </a:solidFill>
              <a:latin typeface="Eras Demi ITC" pitchFamily="34" charset="0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Rechteck 5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2524" y="2763368"/>
            <a:ext cx="303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Möglicher </a:t>
            </a:r>
            <a:endParaRPr lang="de-DE" sz="2400" b="1" dirty="0" smtClean="0">
              <a:solidFill>
                <a:schemeClr val="accent1">
                  <a:lumMod val="75000"/>
                </a:schemeClr>
              </a:solidFill>
              <a:latin typeface="Eras Demi ITC" pitchFamily="34" charset="0"/>
            </a:endParaRPr>
          </a:p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Oberflächenaufbau</a:t>
            </a:r>
            <a:endParaRPr lang="de-DE" sz="2400" b="1" dirty="0">
              <a:solidFill>
                <a:schemeClr val="accent1">
                  <a:lumMod val="75000"/>
                </a:schemeClr>
              </a:solidFill>
              <a:latin typeface="Eras Demi IT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64280"/>
            <a:ext cx="48291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1560" y="188640"/>
            <a:ext cx="8229240" cy="710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3200" u="sng" dirty="0" smtClean="0">
                <a:solidFill>
                  <a:schemeClr val="accent6"/>
                </a:solidFill>
                <a:latin typeface="Eras Demi ITC" pitchFamily="34" charset="0"/>
              </a:rPr>
              <a:t>6. Unsere Zielbestimmungen</a:t>
            </a:r>
            <a:endParaRPr sz="3200" u="sng" dirty="0">
              <a:solidFill>
                <a:schemeClr val="accent6"/>
              </a:solidFill>
              <a:latin typeface="Eras Demi ITC" pitchFamily="34" charset="0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59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Rechteck 5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23056"/>
            <a:ext cx="6179518" cy="437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32375" y="476672"/>
            <a:ext cx="8229240" cy="1503152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Demi ITC" pitchFamily="34" charset="0"/>
              </a:rPr>
              <a:t>Vielen Dank für Ihre Aufmerksamkeit!</a:t>
            </a:r>
            <a:endParaRPr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Demi ITC" pitchFamily="34" charset="0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162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Rechteck 5"/>
          <p:cNvSpPr/>
          <p:nvPr/>
        </p:nvSpPr>
        <p:spPr>
          <a:xfrm>
            <a:off x="0" y="6093523"/>
            <a:ext cx="26994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CarDuinoDroid</a:t>
            </a:r>
            <a:endParaRPr lang="de-DE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4" y="2276872"/>
            <a:ext cx="4512501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Le</dc:creator>
  <cp:lastModifiedBy>Felix Le</cp:lastModifiedBy>
  <cp:revision>25</cp:revision>
  <dcterms:modified xsi:type="dcterms:W3CDTF">2012-04-24T21:31:21Z</dcterms:modified>
</cp:coreProperties>
</file>