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de132263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de132263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de132263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de132263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de132263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de132263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de132263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de132263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Unfiltered</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A daily rant space.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Ideea proiectului</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i="1" lang="ro" sz="1500">
                <a:solidFill>
                  <a:srgbClr val="EFEFEF"/>
                </a:solidFill>
                <a:latin typeface="Arial"/>
                <a:ea typeface="Arial"/>
                <a:cs typeface="Arial"/>
                <a:sym typeface="Arial"/>
              </a:rPr>
              <a:t>Unfiltered</a:t>
            </a:r>
            <a:r>
              <a:rPr lang="ro" sz="1500">
                <a:solidFill>
                  <a:srgbClr val="EFEFEF"/>
                </a:solidFill>
                <a:latin typeface="Arial"/>
                <a:ea typeface="Arial"/>
                <a:cs typeface="Arial"/>
                <a:sym typeface="Arial"/>
              </a:rPr>
              <a:t> este un blog dedicat celor care nu se tem să-și exprime opiniile sincere și fără filtrul standard. Aici vei găsi plangeri cotidiene, analize provocatoare și gânduri neîngrădite despre subiectele care își fac loc în conversațiile zilei. Indiferent dacă vorbim despre cultura pop, tendințe sociale, politică sau tehnologie, fiecare postare este o explozie de sinceritate, un loc unde nu există loc de compromisuri. Vino pentru perspective neconvenționale, rămâi pentru discuțiile fierbinți și controversate. </a:t>
            </a:r>
            <a:r>
              <a:rPr i="1" lang="ro" sz="1500">
                <a:solidFill>
                  <a:srgbClr val="EFEFEF"/>
                </a:solidFill>
                <a:latin typeface="Arial"/>
                <a:ea typeface="Arial"/>
                <a:cs typeface="Arial"/>
                <a:sym typeface="Arial"/>
              </a:rPr>
              <a:t>Unfiltered</a:t>
            </a:r>
            <a:r>
              <a:rPr lang="ro" sz="1500">
                <a:solidFill>
                  <a:srgbClr val="EFEFEF"/>
                </a:solidFill>
                <a:latin typeface="Arial"/>
                <a:ea typeface="Arial"/>
                <a:cs typeface="Arial"/>
                <a:sym typeface="Arial"/>
              </a:rPr>
              <a:t> nu este doar un blog – este un spațiu unde opiniile puternice sunt la ele acasă și unde fiecare cuvânt contează.</a:t>
            </a:r>
            <a:endParaRPr sz="1500">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Tehnologii folosite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o" sz="1800"/>
              <a:t>PHP</a:t>
            </a:r>
            <a:endParaRPr sz="1800"/>
          </a:p>
          <a:p>
            <a:pPr indent="-342900" lvl="0" marL="457200" rtl="0" algn="l">
              <a:spcBef>
                <a:spcPts val="0"/>
              </a:spcBef>
              <a:spcAft>
                <a:spcPts val="0"/>
              </a:spcAft>
              <a:buSzPts val="1800"/>
              <a:buChar char="➔"/>
            </a:pPr>
            <a:r>
              <a:rPr lang="ro" sz="1800"/>
              <a:t>JavaScript</a:t>
            </a:r>
            <a:endParaRPr sz="1800"/>
          </a:p>
          <a:p>
            <a:pPr indent="-342900" lvl="0" marL="457200" rtl="0" algn="l">
              <a:spcBef>
                <a:spcPts val="0"/>
              </a:spcBef>
              <a:spcAft>
                <a:spcPts val="0"/>
              </a:spcAft>
              <a:buSzPts val="1800"/>
              <a:buChar char="➔"/>
            </a:pPr>
            <a:r>
              <a:rPr lang="ro" sz="1800"/>
              <a:t>React framework</a:t>
            </a:r>
            <a:endParaRPr sz="1800"/>
          </a:p>
          <a:p>
            <a:pPr indent="-342900" lvl="0" marL="457200" rtl="0" algn="l">
              <a:spcBef>
                <a:spcPts val="0"/>
              </a:spcBef>
              <a:spcAft>
                <a:spcPts val="0"/>
              </a:spcAft>
              <a:buSzPts val="1800"/>
              <a:buChar char="➔"/>
            </a:pPr>
            <a:r>
              <a:rPr lang="ro" sz="1800"/>
              <a:t>Bootstrap</a:t>
            </a:r>
            <a:endParaRPr sz="1800"/>
          </a:p>
          <a:p>
            <a:pPr indent="-342900" lvl="0" marL="457200" rtl="0" algn="l">
              <a:spcBef>
                <a:spcPts val="0"/>
              </a:spcBef>
              <a:spcAft>
                <a:spcPts val="0"/>
              </a:spcAft>
              <a:buSzPts val="1800"/>
              <a:buChar char="➔"/>
            </a:pPr>
            <a:r>
              <a:rPr lang="ro" sz="1800"/>
              <a:t>Symfony framework</a:t>
            </a:r>
            <a:endParaRPr sz="1800"/>
          </a:p>
          <a:p>
            <a:pPr indent="-342900" lvl="0" marL="457200" rtl="0" algn="l">
              <a:spcBef>
                <a:spcPts val="0"/>
              </a:spcBef>
              <a:spcAft>
                <a:spcPts val="0"/>
              </a:spcAft>
              <a:buSzPts val="1800"/>
              <a:buChar char="➔"/>
            </a:pPr>
            <a:r>
              <a:rPr lang="ro" sz="1800"/>
              <a:t>Docker</a:t>
            </a:r>
            <a:endParaRPr sz="1800"/>
          </a:p>
          <a:p>
            <a:pPr indent="-342900" lvl="0" marL="457200" rtl="0" algn="l">
              <a:spcBef>
                <a:spcPts val="0"/>
              </a:spcBef>
              <a:spcAft>
                <a:spcPts val="0"/>
              </a:spcAft>
              <a:buSzPts val="1800"/>
              <a:buChar char="➔"/>
            </a:pPr>
            <a:r>
              <a:rPr lang="ro" sz="1800"/>
              <a:t>Git</a:t>
            </a:r>
            <a:endParaRPr sz="1800"/>
          </a:p>
        </p:txBody>
      </p:sp>
      <p:pic>
        <p:nvPicPr>
          <p:cNvPr id="148" name="Google Shape;148;p15"/>
          <p:cNvPicPr preferRelativeResize="0"/>
          <p:nvPr/>
        </p:nvPicPr>
        <p:blipFill>
          <a:blip r:embed="rId3">
            <a:alphaModFix/>
          </a:blip>
          <a:stretch>
            <a:fillRect/>
          </a:stretch>
        </p:blipFill>
        <p:spPr>
          <a:xfrm>
            <a:off x="5426325" y="393750"/>
            <a:ext cx="774150" cy="774150"/>
          </a:xfrm>
          <a:prstGeom prst="rect">
            <a:avLst/>
          </a:prstGeom>
          <a:noFill/>
          <a:ln>
            <a:noFill/>
          </a:ln>
        </p:spPr>
      </p:pic>
      <p:pic>
        <p:nvPicPr>
          <p:cNvPr id="149" name="Google Shape;149;p15"/>
          <p:cNvPicPr preferRelativeResize="0"/>
          <p:nvPr/>
        </p:nvPicPr>
        <p:blipFill>
          <a:blip r:embed="rId4">
            <a:alphaModFix/>
          </a:blip>
          <a:stretch>
            <a:fillRect/>
          </a:stretch>
        </p:blipFill>
        <p:spPr>
          <a:xfrm>
            <a:off x="6869700" y="3803869"/>
            <a:ext cx="1466692" cy="914100"/>
          </a:xfrm>
          <a:prstGeom prst="rect">
            <a:avLst/>
          </a:prstGeom>
          <a:noFill/>
          <a:ln>
            <a:noFill/>
          </a:ln>
        </p:spPr>
      </p:pic>
      <p:pic>
        <p:nvPicPr>
          <p:cNvPr id="150" name="Google Shape;150;p15"/>
          <p:cNvPicPr preferRelativeResize="0"/>
          <p:nvPr/>
        </p:nvPicPr>
        <p:blipFill>
          <a:blip r:embed="rId5">
            <a:alphaModFix/>
          </a:blip>
          <a:stretch>
            <a:fillRect/>
          </a:stretch>
        </p:blipFill>
        <p:spPr>
          <a:xfrm>
            <a:off x="5594625" y="2650550"/>
            <a:ext cx="914100" cy="914100"/>
          </a:xfrm>
          <a:prstGeom prst="rect">
            <a:avLst/>
          </a:prstGeom>
          <a:noFill/>
          <a:ln>
            <a:noFill/>
          </a:ln>
        </p:spPr>
      </p:pic>
      <p:pic>
        <p:nvPicPr>
          <p:cNvPr id="151" name="Google Shape;151;p15"/>
          <p:cNvPicPr preferRelativeResize="0"/>
          <p:nvPr/>
        </p:nvPicPr>
        <p:blipFill>
          <a:blip r:embed="rId6">
            <a:alphaModFix/>
          </a:blip>
          <a:stretch>
            <a:fillRect/>
          </a:stretch>
        </p:blipFill>
        <p:spPr>
          <a:xfrm>
            <a:off x="6508717" y="1307850"/>
            <a:ext cx="1003801" cy="914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Componente ale </a:t>
            </a:r>
            <a:r>
              <a:rPr lang="ro"/>
              <a:t>aplicației</a:t>
            </a:r>
            <a:endParaRPr/>
          </a:p>
        </p:txBody>
      </p:sp>
      <p:sp>
        <p:nvSpPr>
          <p:cNvPr id="157" name="Google Shape;157;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b="1" lang="ro" sz="2200" u="sng"/>
              <a:t>Auth</a:t>
            </a:r>
            <a:endParaRPr b="1" sz="2200" u="sng"/>
          </a:p>
          <a:p>
            <a:pPr indent="-323850" lvl="1" marL="914400" rtl="0" algn="l">
              <a:spcBef>
                <a:spcPts val="0"/>
              </a:spcBef>
              <a:spcAft>
                <a:spcPts val="0"/>
              </a:spcAft>
              <a:buSzPts val="1500"/>
              <a:buAutoNum type="alphaLcPeriod"/>
            </a:pPr>
            <a:r>
              <a:rPr lang="ro" sz="1500"/>
              <a:t>Va exista o pagina de login si un sistem de management al conturilor.</a:t>
            </a:r>
            <a:endParaRPr sz="1500"/>
          </a:p>
          <a:p>
            <a:pPr indent="-323850" lvl="1" marL="914400" rtl="0" algn="l">
              <a:spcBef>
                <a:spcPts val="0"/>
              </a:spcBef>
              <a:spcAft>
                <a:spcPts val="0"/>
              </a:spcAft>
              <a:buSzPts val="1500"/>
              <a:buAutoNum type="alphaLcPeriod"/>
            </a:pPr>
            <a:r>
              <a:rPr lang="ro" sz="1500"/>
              <a:t>Posibilitatea de a te conecta cu un cont google (oAuth2).</a:t>
            </a:r>
            <a:endParaRPr sz="1500"/>
          </a:p>
          <a:p>
            <a:pPr indent="-368300" lvl="0" marL="457200" rtl="0" algn="l">
              <a:spcBef>
                <a:spcPts val="0"/>
              </a:spcBef>
              <a:spcAft>
                <a:spcPts val="0"/>
              </a:spcAft>
              <a:buSzPts val="2200"/>
              <a:buAutoNum type="arabicPeriod"/>
            </a:pPr>
            <a:r>
              <a:rPr b="1" lang="ro" sz="2200" u="sng"/>
              <a:t>Content</a:t>
            </a:r>
            <a:endParaRPr b="1" sz="2200" u="sng"/>
          </a:p>
          <a:p>
            <a:pPr indent="-323850" lvl="1" marL="914400" rtl="0" algn="l">
              <a:spcBef>
                <a:spcPts val="0"/>
              </a:spcBef>
              <a:spcAft>
                <a:spcPts val="0"/>
              </a:spcAft>
              <a:buSzPts val="1500"/>
              <a:buAutoNum type="alphaLcPeriod"/>
            </a:pPr>
            <a:r>
              <a:rPr lang="ro" sz="1500"/>
              <a:t>Posibilitatea de a avea categorii, atat de useri cat si de articole.</a:t>
            </a:r>
            <a:endParaRPr sz="1500"/>
          </a:p>
          <a:p>
            <a:pPr indent="-323850" lvl="1" marL="914400" rtl="0" algn="l">
              <a:spcBef>
                <a:spcPts val="0"/>
              </a:spcBef>
              <a:spcAft>
                <a:spcPts val="0"/>
              </a:spcAft>
              <a:buSzPts val="1500"/>
              <a:buAutoNum type="alphaLcPeriod"/>
            </a:pPr>
            <a:r>
              <a:rPr lang="ro" sz="1500"/>
              <a:t>Adaugarea unui articol.</a:t>
            </a:r>
            <a:endParaRPr sz="1500"/>
          </a:p>
          <a:p>
            <a:pPr indent="-323850" lvl="1" marL="914400" rtl="0" algn="l">
              <a:spcBef>
                <a:spcPts val="0"/>
              </a:spcBef>
              <a:spcAft>
                <a:spcPts val="0"/>
              </a:spcAft>
              <a:buSzPts val="1500"/>
              <a:buAutoNum type="alphaLcPeriod"/>
            </a:pPr>
            <a:r>
              <a:rPr lang="ro" sz="1500"/>
              <a:t>Adaugarea de comentarii la articole.</a:t>
            </a:r>
            <a:endParaRPr sz="1500"/>
          </a:p>
          <a:p>
            <a:pPr indent="-323850" lvl="1" marL="914400" rtl="0" algn="l">
              <a:spcBef>
                <a:spcPts val="0"/>
              </a:spcBef>
              <a:spcAft>
                <a:spcPts val="0"/>
              </a:spcAft>
              <a:buSzPts val="1500"/>
              <a:buAutoNum type="alphaLcPeriod"/>
            </a:pPr>
            <a:r>
              <a:rPr lang="ro" sz="1500"/>
              <a:t>Un sistem de like/dislike si de articole recomandate.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2163300" y="2262150"/>
            <a:ext cx="4817400" cy="61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Va multumesc pentru atentie!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