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63" r:id="rId4"/>
    <p:sldId id="280" r:id="rId5"/>
    <p:sldId id="260" r:id="rId6"/>
    <p:sldId id="281" r:id="rId7"/>
    <p:sldId id="282" r:id="rId8"/>
    <p:sldId id="278" r:id="rId9"/>
    <p:sldId id="286" r:id="rId10"/>
    <p:sldId id="285" r:id="rId11"/>
    <p:sldId id="267" r:id="rId12"/>
    <p:sldId id="283" r:id="rId13"/>
    <p:sldId id="284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EB21C-35DB-445A-9FF2-3989F6EA031B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B333BA7-2AFF-4961-9152-8A24B533A49E}">
      <dgm:prSet/>
      <dgm:spPr/>
      <dgm:t>
        <a:bodyPr/>
        <a:lstStyle/>
        <a:p>
          <a:r>
            <a:rPr lang="en-US"/>
            <a:t>Better organized display of images on website (by date, hour…)</a:t>
          </a:r>
        </a:p>
      </dgm:t>
    </dgm:pt>
    <dgm:pt modelId="{4FF53B42-7245-41E0-B10D-A0070878B8AE}" type="parTrans" cxnId="{12206CA6-4DAC-4339-82A6-7E137A35D383}">
      <dgm:prSet/>
      <dgm:spPr/>
      <dgm:t>
        <a:bodyPr/>
        <a:lstStyle/>
        <a:p>
          <a:endParaRPr lang="en-US"/>
        </a:p>
      </dgm:t>
    </dgm:pt>
    <dgm:pt modelId="{51D17D0A-360D-411A-AA27-97C9F64BD18F}" type="sibTrans" cxnId="{12206CA6-4DAC-4339-82A6-7E137A35D383}">
      <dgm:prSet/>
      <dgm:spPr/>
      <dgm:t>
        <a:bodyPr/>
        <a:lstStyle/>
        <a:p>
          <a:endParaRPr lang="en-US"/>
        </a:p>
      </dgm:t>
    </dgm:pt>
    <dgm:pt modelId="{8CF776AD-E915-4769-8B98-772B77ACFC5F}">
      <dgm:prSet/>
      <dgm:spPr/>
      <dgm:t>
        <a:bodyPr/>
        <a:lstStyle/>
        <a:p>
          <a:r>
            <a:rPr lang="en-US"/>
            <a:t>More precise movement frames sent</a:t>
          </a:r>
        </a:p>
      </dgm:t>
    </dgm:pt>
    <dgm:pt modelId="{A7377AFF-8D5A-42DC-893A-A5F4204C8B90}" type="parTrans" cxnId="{8ECC9F01-E6C2-421D-B726-A54B4438FC2A}">
      <dgm:prSet/>
      <dgm:spPr/>
      <dgm:t>
        <a:bodyPr/>
        <a:lstStyle/>
        <a:p>
          <a:endParaRPr lang="en-US"/>
        </a:p>
      </dgm:t>
    </dgm:pt>
    <dgm:pt modelId="{F03C5567-602C-4E1E-8DAE-5B56141B484A}" type="sibTrans" cxnId="{8ECC9F01-E6C2-421D-B726-A54B4438FC2A}">
      <dgm:prSet/>
      <dgm:spPr/>
      <dgm:t>
        <a:bodyPr/>
        <a:lstStyle/>
        <a:p>
          <a:endParaRPr lang="en-US"/>
        </a:p>
      </dgm:t>
    </dgm:pt>
    <dgm:pt modelId="{C86C35F5-6542-4694-ACBE-3C1CC327FFF1}">
      <dgm:prSet/>
      <dgm:spPr/>
      <dgm:t>
        <a:bodyPr/>
        <a:lstStyle/>
        <a:p>
          <a:r>
            <a:rPr lang="en-US"/>
            <a:t>Reduce unit cost (raspberry pi 1, cheaper online sources)</a:t>
          </a:r>
        </a:p>
      </dgm:t>
    </dgm:pt>
    <dgm:pt modelId="{F29CE5F4-59FD-4121-A3A8-505DBEC3A88E}" type="parTrans" cxnId="{4FC5C61F-A0A0-4AD2-92ED-E993D51E3E1E}">
      <dgm:prSet/>
      <dgm:spPr/>
      <dgm:t>
        <a:bodyPr/>
        <a:lstStyle/>
        <a:p>
          <a:endParaRPr lang="en-US"/>
        </a:p>
      </dgm:t>
    </dgm:pt>
    <dgm:pt modelId="{FACE8AAE-8E04-4238-862C-E1C6F1FED3D5}" type="sibTrans" cxnId="{4FC5C61F-A0A0-4AD2-92ED-E993D51E3E1E}">
      <dgm:prSet/>
      <dgm:spPr/>
      <dgm:t>
        <a:bodyPr/>
        <a:lstStyle/>
        <a:p>
          <a:endParaRPr lang="en-US"/>
        </a:p>
      </dgm:t>
    </dgm:pt>
    <dgm:pt modelId="{B723B3B8-A031-4104-BE80-DE4B06C1E1F8}" type="pres">
      <dgm:prSet presAssocID="{CAAEB21C-35DB-445A-9FF2-3989F6EA031B}" presName="root" presStyleCnt="0">
        <dgm:presLayoutVars>
          <dgm:dir/>
          <dgm:resizeHandles val="exact"/>
        </dgm:presLayoutVars>
      </dgm:prSet>
      <dgm:spPr/>
    </dgm:pt>
    <dgm:pt modelId="{792F944E-D60C-4F09-9C11-D13598007D3B}" type="pres">
      <dgm:prSet presAssocID="{4B333BA7-2AFF-4961-9152-8A24B533A49E}" presName="compNode" presStyleCnt="0"/>
      <dgm:spPr/>
    </dgm:pt>
    <dgm:pt modelId="{C6AFF7AB-DBCF-4B71-90CF-01EE6F1205F5}" type="pres">
      <dgm:prSet presAssocID="{4B333BA7-2AFF-4961-9152-8A24B533A4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7781595-0A3D-4C89-8521-59440903AABA}" type="pres">
      <dgm:prSet presAssocID="{4B333BA7-2AFF-4961-9152-8A24B533A49E}" presName="spaceRect" presStyleCnt="0"/>
      <dgm:spPr/>
    </dgm:pt>
    <dgm:pt modelId="{CEBAE093-2B30-4AA8-A062-7548665FDEAB}" type="pres">
      <dgm:prSet presAssocID="{4B333BA7-2AFF-4961-9152-8A24B533A49E}" presName="textRect" presStyleLbl="revTx" presStyleIdx="0" presStyleCnt="3">
        <dgm:presLayoutVars>
          <dgm:chMax val="1"/>
          <dgm:chPref val="1"/>
        </dgm:presLayoutVars>
      </dgm:prSet>
      <dgm:spPr/>
    </dgm:pt>
    <dgm:pt modelId="{43F0D22E-B314-4208-82BE-48ED7936CF4F}" type="pres">
      <dgm:prSet presAssocID="{51D17D0A-360D-411A-AA27-97C9F64BD18F}" presName="sibTrans" presStyleCnt="0"/>
      <dgm:spPr/>
    </dgm:pt>
    <dgm:pt modelId="{54C8B30F-F284-463C-914A-090230C6188A}" type="pres">
      <dgm:prSet presAssocID="{8CF776AD-E915-4769-8B98-772B77ACFC5F}" presName="compNode" presStyleCnt="0"/>
      <dgm:spPr/>
    </dgm:pt>
    <dgm:pt modelId="{0C471CA6-A310-4CD3-8393-D9621E84D8F8}" type="pres">
      <dgm:prSet presAssocID="{8CF776AD-E915-4769-8B98-772B77ACFC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59D9F0E3-12FA-43ED-86D3-0B4CEF688316}" type="pres">
      <dgm:prSet presAssocID="{8CF776AD-E915-4769-8B98-772B77ACFC5F}" presName="spaceRect" presStyleCnt="0"/>
      <dgm:spPr/>
    </dgm:pt>
    <dgm:pt modelId="{F5FCEECF-97D0-4003-A808-2CE5ABDB878A}" type="pres">
      <dgm:prSet presAssocID="{8CF776AD-E915-4769-8B98-772B77ACFC5F}" presName="textRect" presStyleLbl="revTx" presStyleIdx="1" presStyleCnt="3">
        <dgm:presLayoutVars>
          <dgm:chMax val="1"/>
          <dgm:chPref val="1"/>
        </dgm:presLayoutVars>
      </dgm:prSet>
      <dgm:spPr/>
    </dgm:pt>
    <dgm:pt modelId="{923409C3-D917-459F-A408-E99EB9F530FF}" type="pres">
      <dgm:prSet presAssocID="{F03C5567-602C-4E1E-8DAE-5B56141B484A}" presName="sibTrans" presStyleCnt="0"/>
      <dgm:spPr/>
    </dgm:pt>
    <dgm:pt modelId="{5A4996FB-1D27-4D70-B17A-B12D2947C2FF}" type="pres">
      <dgm:prSet presAssocID="{C86C35F5-6542-4694-ACBE-3C1CC327FFF1}" presName="compNode" presStyleCnt="0"/>
      <dgm:spPr/>
    </dgm:pt>
    <dgm:pt modelId="{BE1F3AE5-F6DE-49F6-9D74-4A3BA12464F6}" type="pres">
      <dgm:prSet presAssocID="{C86C35F5-6542-4694-ACBE-3C1CC327FF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63EAED4-9828-4D15-9B16-AF080DD179DA}" type="pres">
      <dgm:prSet presAssocID="{C86C35F5-6542-4694-ACBE-3C1CC327FFF1}" presName="spaceRect" presStyleCnt="0"/>
      <dgm:spPr/>
    </dgm:pt>
    <dgm:pt modelId="{DD5549C7-13D6-4C23-9F47-13542E1161F0}" type="pres">
      <dgm:prSet presAssocID="{C86C35F5-6542-4694-ACBE-3C1CC327FFF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CC9F01-E6C2-421D-B726-A54B4438FC2A}" srcId="{CAAEB21C-35DB-445A-9FF2-3989F6EA031B}" destId="{8CF776AD-E915-4769-8B98-772B77ACFC5F}" srcOrd="1" destOrd="0" parTransId="{A7377AFF-8D5A-42DC-893A-A5F4204C8B90}" sibTransId="{F03C5567-602C-4E1E-8DAE-5B56141B484A}"/>
    <dgm:cxn modelId="{AECB6709-E114-4586-86DF-D520E86934C2}" type="presOf" srcId="{4B333BA7-2AFF-4961-9152-8A24B533A49E}" destId="{CEBAE093-2B30-4AA8-A062-7548665FDEAB}" srcOrd="0" destOrd="0" presId="urn:microsoft.com/office/officeart/2018/2/layout/IconLabelList"/>
    <dgm:cxn modelId="{4FC5C61F-A0A0-4AD2-92ED-E993D51E3E1E}" srcId="{CAAEB21C-35DB-445A-9FF2-3989F6EA031B}" destId="{C86C35F5-6542-4694-ACBE-3C1CC327FFF1}" srcOrd="2" destOrd="0" parTransId="{F29CE5F4-59FD-4121-A3A8-505DBEC3A88E}" sibTransId="{FACE8AAE-8E04-4238-862C-E1C6F1FED3D5}"/>
    <dgm:cxn modelId="{CB7ED53B-F450-477C-839B-188CF3BB0B35}" type="presOf" srcId="{8CF776AD-E915-4769-8B98-772B77ACFC5F}" destId="{F5FCEECF-97D0-4003-A808-2CE5ABDB878A}" srcOrd="0" destOrd="0" presId="urn:microsoft.com/office/officeart/2018/2/layout/IconLabelList"/>
    <dgm:cxn modelId="{12206CA6-4DAC-4339-82A6-7E137A35D383}" srcId="{CAAEB21C-35DB-445A-9FF2-3989F6EA031B}" destId="{4B333BA7-2AFF-4961-9152-8A24B533A49E}" srcOrd="0" destOrd="0" parTransId="{4FF53B42-7245-41E0-B10D-A0070878B8AE}" sibTransId="{51D17D0A-360D-411A-AA27-97C9F64BD18F}"/>
    <dgm:cxn modelId="{48AF40AE-D92B-4922-9990-3AFE8DE785D9}" type="presOf" srcId="{C86C35F5-6542-4694-ACBE-3C1CC327FFF1}" destId="{DD5549C7-13D6-4C23-9F47-13542E1161F0}" srcOrd="0" destOrd="0" presId="urn:microsoft.com/office/officeart/2018/2/layout/IconLabelList"/>
    <dgm:cxn modelId="{EA7257C8-07E5-4603-BD7C-D0A31E8F168B}" type="presOf" srcId="{CAAEB21C-35DB-445A-9FF2-3989F6EA031B}" destId="{B723B3B8-A031-4104-BE80-DE4B06C1E1F8}" srcOrd="0" destOrd="0" presId="urn:microsoft.com/office/officeart/2018/2/layout/IconLabelList"/>
    <dgm:cxn modelId="{FCEB1893-AA0B-4BD6-AFA0-5503FC2A1BAB}" type="presParOf" srcId="{B723B3B8-A031-4104-BE80-DE4B06C1E1F8}" destId="{792F944E-D60C-4F09-9C11-D13598007D3B}" srcOrd="0" destOrd="0" presId="urn:microsoft.com/office/officeart/2018/2/layout/IconLabelList"/>
    <dgm:cxn modelId="{EFA3D5EF-041C-4905-A54C-8E9703D0AA50}" type="presParOf" srcId="{792F944E-D60C-4F09-9C11-D13598007D3B}" destId="{C6AFF7AB-DBCF-4B71-90CF-01EE6F1205F5}" srcOrd="0" destOrd="0" presId="urn:microsoft.com/office/officeart/2018/2/layout/IconLabelList"/>
    <dgm:cxn modelId="{D188FD5A-E830-45EB-83F8-C77A8473EA8B}" type="presParOf" srcId="{792F944E-D60C-4F09-9C11-D13598007D3B}" destId="{17781595-0A3D-4C89-8521-59440903AABA}" srcOrd="1" destOrd="0" presId="urn:microsoft.com/office/officeart/2018/2/layout/IconLabelList"/>
    <dgm:cxn modelId="{AA107839-AAA7-4EC6-BB03-C40909C6FABE}" type="presParOf" srcId="{792F944E-D60C-4F09-9C11-D13598007D3B}" destId="{CEBAE093-2B30-4AA8-A062-7548665FDEAB}" srcOrd="2" destOrd="0" presId="urn:microsoft.com/office/officeart/2018/2/layout/IconLabelList"/>
    <dgm:cxn modelId="{368DFA4F-F018-4D10-8DF2-988FEE0F8462}" type="presParOf" srcId="{B723B3B8-A031-4104-BE80-DE4B06C1E1F8}" destId="{43F0D22E-B314-4208-82BE-48ED7936CF4F}" srcOrd="1" destOrd="0" presId="urn:microsoft.com/office/officeart/2018/2/layout/IconLabelList"/>
    <dgm:cxn modelId="{7FA2C90E-83E7-4D65-9C33-53AAA3239868}" type="presParOf" srcId="{B723B3B8-A031-4104-BE80-DE4B06C1E1F8}" destId="{54C8B30F-F284-463C-914A-090230C6188A}" srcOrd="2" destOrd="0" presId="urn:microsoft.com/office/officeart/2018/2/layout/IconLabelList"/>
    <dgm:cxn modelId="{41CC0325-6DD9-4CEB-B678-DD885E2BC744}" type="presParOf" srcId="{54C8B30F-F284-463C-914A-090230C6188A}" destId="{0C471CA6-A310-4CD3-8393-D9621E84D8F8}" srcOrd="0" destOrd="0" presId="urn:microsoft.com/office/officeart/2018/2/layout/IconLabelList"/>
    <dgm:cxn modelId="{9E26511B-21E2-4FD5-854A-17A8ACA38EF5}" type="presParOf" srcId="{54C8B30F-F284-463C-914A-090230C6188A}" destId="{59D9F0E3-12FA-43ED-86D3-0B4CEF688316}" srcOrd="1" destOrd="0" presId="urn:microsoft.com/office/officeart/2018/2/layout/IconLabelList"/>
    <dgm:cxn modelId="{B13EB189-3938-4920-BB85-92B2B9D6F58B}" type="presParOf" srcId="{54C8B30F-F284-463C-914A-090230C6188A}" destId="{F5FCEECF-97D0-4003-A808-2CE5ABDB878A}" srcOrd="2" destOrd="0" presId="urn:microsoft.com/office/officeart/2018/2/layout/IconLabelList"/>
    <dgm:cxn modelId="{FC377CCE-98EA-4C00-9A5B-AC7CAD1016D5}" type="presParOf" srcId="{B723B3B8-A031-4104-BE80-DE4B06C1E1F8}" destId="{923409C3-D917-459F-A408-E99EB9F530FF}" srcOrd="3" destOrd="0" presId="urn:microsoft.com/office/officeart/2018/2/layout/IconLabelList"/>
    <dgm:cxn modelId="{0DDE2B54-397D-4C82-B623-619CD73E4309}" type="presParOf" srcId="{B723B3B8-A031-4104-BE80-DE4B06C1E1F8}" destId="{5A4996FB-1D27-4D70-B17A-B12D2947C2FF}" srcOrd="4" destOrd="0" presId="urn:microsoft.com/office/officeart/2018/2/layout/IconLabelList"/>
    <dgm:cxn modelId="{F40D915C-B9D7-49A0-B8E5-A41E23BB8F78}" type="presParOf" srcId="{5A4996FB-1D27-4D70-B17A-B12D2947C2FF}" destId="{BE1F3AE5-F6DE-49F6-9D74-4A3BA12464F6}" srcOrd="0" destOrd="0" presId="urn:microsoft.com/office/officeart/2018/2/layout/IconLabelList"/>
    <dgm:cxn modelId="{B9EEA7D7-D6AC-473F-A28F-4D0CFCB45C69}" type="presParOf" srcId="{5A4996FB-1D27-4D70-B17A-B12D2947C2FF}" destId="{363EAED4-9828-4D15-9B16-AF080DD179DA}" srcOrd="1" destOrd="0" presId="urn:microsoft.com/office/officeart/2018/2/layout/IconLabelList"/>
    <dgm:cxn modelId="{1F16A7C5-59E2-48C8-B359-9A2C63A1484F}" type="presParOf" srcId="{5A4996FB-1D27-4D70-B17A-B12D2947C2FF}" destId="{DD5549C7-13D6-4C23-9F47-13542E1161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FF7AB-DBCF-4B71-90CF-01EE6F1205F5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BAE093-2B30-4AA8-A062-7548665FDEAB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Better organized display of images on website (by date, hour…)</a:t>
          </a:r>
        </a:p>
      </dsp:txBody>
      <dsp:txXfrm>
        <a:off x="285097" y="2346338"/>
        <a:ext cx="2832300" cy="720000"/>
      </dsp:txXfrm>
    </dsp:sp>
    <dsp:sp modelId="{0C471CA6-A310-4CD3-8393-D9621E84D8F8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FCEECF-97D0-4003-A808-2CE5ABDB878A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More precise movement frames sent</a:t>
          </a:r>
        </a:p>
      </dsp:txBody>
      <dsp:txXfrm>
        <a:off x="3613050" y="2346338"/>
        <a:ext cx="2832300" cy="720000"/>
      </dsp:txXfrm>
    </dsp:sp>
    <dsp:sp modelId="{BE1F3AE5-F6DE-49F6-9D74-4A3BA12464F6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5549C7-13D6-4C23-9F47-13542E1161F0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Reduce unit cost (raspberry pi 1, cheaper online sources)</a:t>
          </a:r>
        </a:p>
      </dsp:txBody>
      <dsp:txXfrm>
        <a:off x="6941002" y="234633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8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9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9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4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1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6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0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7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DC12AF-0C62-4B74-AC3B-F2FD151C476D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2AF-0C62-4B74-AC3B-F2FD151C476D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6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DC12AF-0C62-4B74-AC3B-F2FD151C476D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1CAD25-43CB-4FC0-9B42-7312A0953A0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6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BC25-B056-46F1-9A84-2E610E781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5934" y="371967"/>
            <a:ext cx="6800688" cy="3362366"/>
          </a:xfrm>
        </p:spPr>
        <p:txBody>
          <a:bodyPr>
            <a:normAutofit/>
          </a:bodyPr>
          <a:lstStyle/>
          <a:p>
            <a:r>
              <a:rPr lang="en-US" sz="11500" dirty="0"/>
              <a:t>Electric Eye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6F9D7-1545-41F8-A970-9EB0A7FA4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2533" y="4804850"/>
            <a:ext cx="6293377" cy="1302439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800" dirty="0"/>
              <a:t>Elijah Lopez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800" dirty="0"/>
              <a:t>Supervisor: </a:t>
            </a:r>
            <a:r>
              <a:rPr lang="en-US" sz="1800" dirty="0" err="1"/>
              <a:t>Fitra</a:t>
            </a:r>
            <a:r>
              <a:rPr lang="en-US" sz="1800" dirty="0"/>
              <a:t> Khan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800" dirty="0"/>
              <a:t>Fall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68BC9-D2E2-42F8-8055-C0A0AE47C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3" y="1385261"/>
            <a:ext cx="3267942" cy="1977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FA2C8-2901-43C7-BD96-BE1B08A8E27F}"/>
              </a:ext>
            </a:extLst>
          </p:cNvPr>
          <p:cNvSpPr txBox="1"/>
          <p:nvPr/>
        </p:nvSpPr>
        <p:spPr>
          <a:xfrm>
            <a:off x="5542384" y="3135086"/>
            <a:ext cx="569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portable, cost effective, surveillance system</a:t>
            </a:r>
          </a:p>
        </p:txBody>
      </p:sp>
    </p:spTree>
    <p:extLst>
      <p:ext uri="{BB962C8B-B14F-4D97-AF65-F5344CB8AC3E}">
        <p14:creationId xmlns:p14="http://schemas.microsoft.com/office/powerpoint/2010/main" val="67353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2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2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2" name="Straight Connector 12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31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33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35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D7EB8-902F-40A6-9FF5-2A0FA410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344" y="758952"/>
            <a:ext cx="554239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How Does it Work (Image Processing)</a:t>
            </a:r>
          </a:p>
        </p:txBody>
      </p:sp>
      <p:pic>
        <p:nvPicPr>
          <p:cNvPr id="106" name="Graphic 105" descr="Gears">
            <a:extLst>
              <a:ext uri="{FF2B5EF4-FFF2-40B4-BE49-F238E27FC236}">
                <a16:creationId xmlns:a16="http://schemas.microsoft.com/office/drawing/2014/main" id="{7F6448C5-0EF7-44B2-861C-167E9F1E6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004" y="620722"/>
            <a:ext cx="2727846" cy="2727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2598DF-D068-4820-B587-7D33888C3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9" y="3509435"/>
            <a:ext cx="4483800" cy="2365205"/>
          </a:xfrm>
          <a:prstGeom prst="rect">
            <a:avLst/>
          </a:prstGeom>
        </p:spPr>
      </p:pic>
      <p:cxnSp>
        <p:nvCxnSpPr>
          <p:cNvPr id="146" name="Straight Connector 137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8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B83ED-90E3-4B97-A1BD-BC79AEA7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AAC28A-D05D-40BC-A339-B6D678AEF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7" y="640080"/>
            <a:ext cx="5718628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07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FD16-5A47-4310-834E-16F8DB78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F072-81E9-4F85-B7DB-462D7798D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0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6FC8-9EBC-4137-A8E6-5F9261EB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Areas of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E634A8-4679-4F5E-A5F9-1DB8256B9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07619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53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7">
            <a:extLst>
              <a:ext uri="{FF2B5EF4-FFF2-40B4-BE49-F238E27FC236}">
                <a16:creationId xmlns:a16="http://schemas.microsoft.com/office/drawing/2014/main" id="{75896A25-D088-48F0-A2E7-9C44D9F6B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DDCD6B11-13E6-4A46-9C85-F8EB0F35C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1B57-C7D6-49BF-A9E0-8D02FEFB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582A-3C34-4F81-97AC-98BD0066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 spc="200">
                <a:solidFill>
                  <a:srgbClr val="FFFFFF"/>
                </a:solidFill>
                <a:latin typeface="+mj-lt"/>
              </a:rPr>
              <a:t>Objective was meet</a:t>
            </a:r>
          </a:p>
          <a:p>
            <a:pPr marL="0" indent="0">
              <a:buNone/>
            </a:pPr>
            <a:r>
              <a:rPr lang="en-US" sz="1800" cap="all" spc="200">
                <a:solidFill>
                  <a:srgbClr val="FFFFFF"/>
                </a:solidFill>
                <a:latin typeface="+mj-lt"/>
              </a:rPr>
              <a:t>Always room for improvement</a:t>
            </a:r>
          </a:p>
        </p:txBody>
      </p:sp>
      <p:sp>
        <p:nvSpPr>
          <p:cNvPr id="62" name="Rectangle 51">
            <a:extLst>
              <a:ext uri="{FF2B5EF4-FFF2-40B4-BE49-F238E27FC236}">
                <a16:creationId xmlns:a16="http://schemas.microsoft.com/office/drawing/2014/main" id="{75EBCDCE-0F4C-477C-AB15-886C5F27B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158491FE-8F0F-4B46-AACC-C01BF1601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1" r="1276"/>
          <a:stretch/>
        </p:blipFill>
        <p:spPr>
          <a:xfrm>
            <a:off x="7844659" y="152019"/>
            <a:ext cx="2291718" cy="2081034"/>
          </a:xfrm>
          <a:prstGeom prst="rect">
            <a:avLst/>
          </a:prstGeom>
        </p:spPr>
      </p:pic>
      <p:sp>
        <p:nvSpPr>
          <p:cNvPr id="63" name="Rectangle 53">
            <a:extLst>
              <a:ext uri="{FF2B5EF4-FFF2-40B4-BE49-F238E27FC236}">
                <a16:creationId xmlns:a16="http://schemas.microsoft.com/office/drawing/2014/main" id="{17820F06-C1AE-4232-AEE8-3AC8189E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82847-6D19-446D-A9FC-B8F276264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208" y="2554787"/>
            <a:ext cx="2914036" cy="1748422"/>
          </a:xfrm>
          <a:prstGeom prst="rect">
            <a:avLst/>
          </a:prstGeom>
        </p:spPr>
      </p:pic>
      <p:sp>
        <p:nvSpPr>
          <p:cNvPr id="64" name="Rectangle 55">
            <a:extLst>
              <a:ext uri="{FF2B5EF4-FFF2-40B4-BE49-F238E27FC236}">
                <a16:creationId xmlns:a16="http://schemas.microsoft.com/office/drawing/2014/main" id="{9A62E9AA-DA4C-405A-B6ED-5B1FE7A8D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495CA-6340-497E-97AB-FE668A161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014" y="4624943"/>
            <a:ext cx="1748424" cy="17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5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F93A-6F81-4A81-9F30-3B0416B0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87DC-5FFF-4539-91ED-5F7BABAA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0520"/>
            <a:ext cx="4998720" cy="38785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Portable surveillance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Mobile Control, configurable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“Electric fence” of coverage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Low cost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D3C13-3F95-4766-A55D-A6347CA17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2" y="1990521"/>
            <a:ext cx="3224858" cy="2073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54782-83DE-4A09-99CB-67BB87D55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6000" y="3268132"/>
            <a:ext cx="3341510" cy="25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41A8DFB-611A-4AAF-9195-84B09E4F7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3951CE-6985-48B0-8C07-92C55A1A1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7EF53E-8C19-478C-B271-F78844347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7F82259-6DC6-40BE-84AB-3D4BDA537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94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82B4B-4E43-44C0-9414-9DB070F2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24" y="634946"/>
            <a:ext cx="482128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Hardware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969DA3-1975-44C7-B7ED-053710F9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1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B4159F-C5F5-49D0-9E67-46E3DEC95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24" y="2198914"/>
            <a:ext cx="4821283" cy="3670180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Raspberry Pi 3	$32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PiCamera		$13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Portable Battery	$12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Picase		$6</a:t>
            </a:r>
          </a:p>
          <a:p>
            <a:pPr marL="292608" lvl="1" indent="0">
              <a:buFont typeface="Calibri" panose="020F0502020204030204" pitchFamily="34" charset="0"/>
              <a:buNone/>
            </a:pPr>
            <a:endParaRPr lang="en-US" sz="2000" dirty="0"/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1500" dirty="0"/>
              <a:t>	__________________________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1500" dirty="0"/>
              <a:t>		</a:t>
            </a:r>
            <a:r>
              <a:rPr lang="en-US" sz="1500" b="1" dirty="0"/>
              <a:t>	</a:t>
            </a:r>
            <a:r>
              <a:rPr lang="en-US" sz="2800" b="1" dirty="0"/>
              <a:t>$63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en-US" sz="1500" dirty="0"/>
          </a:p>
          <a:p>
            <a:pPr>
              <a:buFont typeface="Calibri" panose="020F0502020204030204" pitchFamily="34" charset="0"/>
              <a:buChar char="§"/>
            </a:pPr>
            <a:endParaRPr lang="en-US" sz="1500" dirty="0"/>
          </a:p>
          <a:p>
            <a:r>
              <a:rPr lang="en-US" sz="1500" dirty="0"/>
              <a:t>*Average prices as found on Amazon.com</a:t>
            </a:r>
          </a:p>
          <a:p>
            <a:endParaRPr lang="en-US" sz="15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490A1A-AA28-463A-AA3C-C84B88ED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4128-A634-4094-83D4-00173D627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78" y="879053"/>
            <a:ext cx="2105864" cy="210586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CBAC0BF-B249-46F8-B6CE-50488DCA1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B9243-CDE2-47CE-B94C-209D452A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56" y="872500"/>
            <a:ext cx="2085053" cy="215509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83DEAAD-C42F-417F-96C1-36AC52AA5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A2318D-0516-4AD8-AFD3-F88216DF1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60" y="3533063"/>
            <a:ext cx="2118760" cy="211876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9259C9E-EB60-4136-BFB3-C6AA8EAB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A1F2971-0A7E-4002-B06F-920E5F49A3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062" y="3542588"/>
            <a:ext cx="2328307" cy="211876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44B207C-AE62-4FA8-B469-5E0EDADF8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1354F6-7F92-40AE-A769-AC17DBD95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240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51F8B-FBBC-4154-84BA-084F4361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Hardware Assembled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D9715D-36A1-4997-B540-7C1DDF03DF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1" r="1276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359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A982-1B6E-48D4-A375-21A82459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844" y="-383823"/>
            <a:ext cx="4421471" cy="3219824"/>
          </a:xfrm>
        </p:spPr>
        <p:txBody>
          <a:bodyPr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25532-6144-4A48-9DFD-E966CE47A833}"/>
              </a:ext>
            </a:extLst>
          </p:cNvPr>
          <p:cNvSpPr txBox="1"/>
          <p:nvPr/>
        </p:nvSpPr>
        <p:spPr>
          <a:xfrm>
            <a:off x="9712782" y="5808009"/>
            <a:ext cx="88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Joystick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699FF-16CF-482D-834F-D31E35547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61" y="192775"/>
            <a:ext cx="6357160" cy="60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8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AFD3F-B1C4-47C6-B960-35534336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CC5583-BD86-4DF2-A498-FCBF7DA08C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9" y="640080"/>
            <a:ext cx="4648691" cy="36027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9F46ED-07D1-4521-917F-A55FA37CAA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96" y="740664"/>
            <a:ext cx="3685663" cy="360273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21124-6E49-4082-B6B5-03E7E689D048}"/>
              </a:ext>
            </a:extLst>
          </p:cNvPr>
          <p:cNvSpPr txBox="1"/>
          <p:nvPr/>
        </p:nvSpPr>
        <p:spPr>
          <a:xfrm>
            <a:off x="6268650" y="4547753"/>
            <a:ext cx="305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Low cost</a:t>
            </a:r>
          </a:p>
        </p:txBody>
      </p:sp>
    </p:spTree>
    <p:extLst>
      <p:ext uri="{BB962C8B-B14F-4D97-AF65-F5344CB8AC3E}">
        <p14:creationId xmlns:p14="http://schemas.microsoft.com/office/powerpoint/2010/main" val="48575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FD767-2029-4796-A339-74854009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DOES IT WORK(RPI NODE)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7A54C79C-9557-47BD-AA9F-E28C4E72EC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30" y="0"/>
            <a:ext cx="4826586" cy="661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2B399A60-3405-4647-A976-4CBC707A9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E8FF351-900B-4AA7-B3CB-AA23F3577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D7EB8-902F-40A6-9FF5-2A0FA410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8573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How Does it Work (User)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D90A09-10D4-4340-AC70-0AFDB381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62DB908-A871-49E3-A635-30ADFEBCF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381ADB1F-4881-4D47-9155-A7FCB307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65" y="1260484"/>
            <a:ext cx="3328416" cy="17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8B2C4FD5-C5A9-45B4-83C5-3310D4EDE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88D0CDA-50D5-472A-9E1F-1EED12EA3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039" y="635253"/>
            <a:ext cx="2743199" cy="148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3E5F8535-F3B4-43C3-8595-D163FAA6B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D365F50-A4B2-40D9-BC8E-AC866378E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2" r="26002"/>
          <a:stretch/>
        </p:blipFill>
        <p:spPr bwMode="auto">
          <a:xfrm>
            <a:off x="5706240" y="4318312"/>
            <a:ext cx="2177558" cy="19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4F3F6827-0043-4CFE-98A8-95CE1B69B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927A9D17-7DE2-417A-98C5-E5883E93E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038" y="3781472"/>
            <a:ext cx="2743200" cy="148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32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2B399A60-3405-4647-A976-4CBC707A9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E8FF351-900B-4AA7-B3CB-AA23F3577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D7EB8-902F-40A6-9FF5-2A0FA410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8573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How Does it Work (WIFI)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D90A09-10D4-4340-AC70-0AFDB381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62DB908-A871-49E3-A635-30ADFEBCF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381ADB1F-4881-4D47-9155-A7FCB307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65" y="1260484"/>
            <a:ext cx="3328416" cy="17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8B2C4FD5-C5A9-45B4-83C5-3310D4EDE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88D0CDA-50D5-472A-9E1F-1EED12EA3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039" y="635253"/>
            <a:ext cx="2743199" cy="148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3E5F8535-F3B4-43C3-8595-D163FAA6B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D365F50-A4B2-40D9-BC8E-AC866378E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2" r="26002"/>
          <a:stretch/>
        </p:blipFill>
        <p:spPr bwMode="auto">
          <a:xfrm>
            <a:off x="5706240" y="4318312"/>
            <a:ext cx="2177558" cy="19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4F3F6827-0043-4CFE-98A8-95CE1B69B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927A9D17-7DE2-417A-98C5-E5883E93E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038" y="3781472"/>
            <a:ext cx="2743200" cy="148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959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119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Electric Eye </vt:lpstr>
      <vt:lpstr>Project Overview</vt:lpstr>
      <vt:lpstr>Hardware</vt:lpstr>
      <vt:lpstr>Hardware Assembled </vt:lpstr>
      <vt:lpstr>Implementation</vt:lpstr>
      <vt:lpstr>Applications</vt:lpstr>
      <vt:lpstr>HOW DOES IT WORK(RPI NODE)</vt:lpstr>
      <vt:lpstr>How Does it Work (User)</vt:lpstr>
      <vt:lpstr>How Does it Work (WIFI)</vt:lpstr>
      <vt:lpstr>How Does it Work (Image Processing)</vt:lpstr>
      <vt:lpstr>DATABASE</vt:lpstr>
      <vt:lpstr>Demo</vt:lpstr>
      <vt:lpstr>Areas of research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Eye </dc:title>
  <dc:creator>Elijah Lopez</dc:creator>
  <cp:lastModifiedBy>Elijah Lopez</cp:lastModifiedBy>
  <cp:revision>3</cp:revision>
  <dcterms:created xsi:type="dcterms:W3CDTF">2018-12-08T05:14:58Z</dcterms:created>
  <dcterms:modified xsi:type="dcterms:W3CDTF">2018-12-08T05:21:48Z</dcterms:modified>
</cp:coreProperties>
</file>