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7386-1F95-4F4A-AF7A-F632E48F39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054AFA-CD61-4F34-AE7B-DFA679C6F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1F81D9-1C3D-412A-A34C-18417E68EC8B}"/>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5" name="Footer Placeholder 4">
            <a:extLst>
              <a:ext uri="{FF2B5EF4-FFF2-40B4-BE49-F238E27FC236}">
                <a16:creationId xmlns:a16="http://schemas.microsoft.com/office/drawing/2014/main" id="{743ABCD7-D5BE-4FFD-914B-81A033A9A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13DB2-BE33-4F2A-B63B-E05F8BA96B55}"/>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398601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05FD-DF3E-4E28-9BF6-8DC78C4E02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3E6F4-F8C2-4AF9-85A9-BA537A3438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7F9C-5658-4BA0-AE18-781CC9C6A2ED}"/>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5" name="Footer Placeholder 4">
            <a:extLst>
              <a:ext uri="{FF2B5EF4-FFF2-40B4-BE49-F238E27FC236}">
                <a16:creationId xmlns:a16="http://schemas.microsoft.com/office/drawing/2014/main" id="{317691ED-FD86-4CFF-B6D7-45C73DD31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A5AB1-9027-4FA3-9383-EA6473403817}"/>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186610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811213-44B3-45D5-A171-922E4B4B8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E2F8B5-372A-462B-AFD4-6B69EDB3B6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E6B97-E36A-4990-983D-B261588711BB}"/>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5" name="Footer Placeholder 4">
            <a:extLst>
              <a:ext uri="{FF2B5EF4-FFF2-40B4-BE49-F238E27FC236}">
                <a16:creationId xmlns:a16="http://schemas.microsoft.com/office/drawing/2014/main" id="{28A18452-F32A-442E-B944-FE64D0AD0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64445-F824-43D7-BA9D-A5E55B77F1A5}"/>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363363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ED19-8910-48B6-BAD2-240C26F9BE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36A9A8-715F-4EB0-944E-1C7FA2CBD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E3566-930C-4B50-B199-2BB874B402A6}"/>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5" name="Footer Placeholder 4">
            <a:extLst>
              <a:ext uri="{FF2B5EF4-FFF2-40B4-BE49-F238E27FC236}">
                <a16:creationId xmlns:a16="http://schemas.microsoft.com/office/drawing/2014/main" id="{7F50F05A-7809-4DE1-A11D-E866F7180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0CDAD-73F6-47A3-A3E6-2778DDD8C009}"/>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68663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A1D5-0CBF-46D5-8E94-4F668666F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655D01-EE65-43E2-B294-D06600B4F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C3DC7F-8C0E-4FE7-A80A-93493EA09B9B}"/>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5" name="Footer Placeholder 4">
            <a:extLst>
              <a:ext uri="{FF2B5EF4-FFF2-40B4-BE49-F238E27FC236}">
                <a16:creationId xmlns:a16="http://schemas.microsoft.com/office/drawing/2014/main" id="{09EBDDA1-BF9F-4CDA-B1F3-E24E6B0E0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3233A-3545-4835-92C6-72B2418219D8}"/>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419300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10FD-36B5-4BF8-A86E-8CED83137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03468F-5511-40AF-AD22-0523BA68F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46CABD-09DF-4150-AF95-B5ECAAA8F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EDADED-9B08-4A68-B2C9-3C41147B2EBF}"/>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6" name="Footer Placeholder 5">
            <a:extLst>
              <a:ext uri="{FF2B5EF4-FFF2-40B4-BE49-F238E27FC236}">
                <a16:creationId xmlns:a16="http://schemas.microsoft.com/office/drawing/2014/main" id="{7C2E1258-0EED-4AF7-A297-CBD4E8FEB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82AE3-3E05-47A3-9137-C02964A4FA30}"/>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382442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771C-19C6-4817-A1D2-EC4D2E0003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D1B7D3-4BD6-429A-86C4-02944A41D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E53F70-7CCB-4AE7-8840-8EEF492639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98C79-2E62-49A5-B7CC-FD743752DB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D7C46-9D6F-4224-98C0-5295D6D8E4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6F2382-DA45-4E66-A0DA-358F3B6B0BB2}"/>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8" name="Footer Placeholder 7">
            <a:extLst>
              <a:ext uri="{FF2B5EF4-FFF2-40B4-BE49-F238E27FC236}">
                <a16:creationId xmlns:a16="http://schemas.microsoft.com/office/drawing/2014/main" id="{4E386862-CF01-4B51-920C-35AD34E789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9C2246-0315-4881-8985-419EEF533A39}"/>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272225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53CA-42BA-4D27-BBD9-6FAFC4605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8BDD04-B3F2-44A3-BA3D-511F084A6E6F}"/>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4" name="Footer Placeholder 3">
            <a:extLst>
              <a:ext uri="{FF2B5EF4-FFF2-40B4-BE49-F238E27FC236}">
                <a16:creationId xmlns:a16="http://schemas.microsoft.com/office/drawing/2014/main" id="{5022253F-FCEE-4E20-B756-BD4C160A2F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00A9E5-D9C1-447D-8B7C-B71F8EE78E4E}"/>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62109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DAC6E-2EAC-4E5F-8A6F-4307FCBA2C2A}"/>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3" name="Footer Placeholder 2">
            <a:extLst>
              <a:ext uri="{FF2B5EF4-FFF2-40B4-BE49-F238E27FC236}">
                <a16:creationId xmlns:a16="http://schemas.microsoft.com/office/drawing/2014/main" id="{56B71D83-FE0F-4858-9EA4-49C588821C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5DD185-B4E8-4C40-A522-0CED3348E2DE}"/>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255311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8740-5451-42F5-995C-31C246D79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0C43B-FFB9-40E9-8358-DB91F51F3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5B888-7309-46AA-8DAD-E8DB8CE9B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8D4E8-B264-4D42-A9E5-9479082E65B9}"/>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6" name="Footer Placeholder 5">
            <a:extLst>
              <a:ext uri="{FF2B5EF4-FFF2-40B4-BE49-F238E27FC236}">
                <a16:creationId xmlns:a16="http://schemas.microsoft.com/office/drawing/2014/main" id="{6B1C1576-ACAF-4459-8E51-1C99D9B77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3E098-9297-4233-884A-0C8DC2214DA9}"/>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56553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0AB8-23DF-491D-BCD2-3C62BF460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198778-FEBB-4DA5-A2EE-DF1F92841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DBA3C1-CAB9-4E17-BE0C-8E9EF653B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565B6-9C1A-4B10-93BD-99F5438E61B0}"/>
              </a:ext>
            </a:extLst>
          </p:cNvPr>
          <p:cNvSpPr>
            <a:spLocks noGrp="1"/>
          </p:cNvSpPr>
          <p:nvPr>
            <p:ph type="dt" sz="half" idx="10"/>
          </p:nvPr>
        </p:nvSpPr>
        <p:spPr/>
        <p:txBody>
          <a:bodyPr/>
          <a:lstStyle/>
          <a:p>
            <a:fld id="{35E78705-0F5E-4E31-96E0-8591BE0E0D03}" type="datetimeFigureOut">
              <a:rPr lang="en-US" smtClean="0"/>
              <a:t>1/30/2020</a:t>
            </a:fld>
            <a:endParaRPr lang="en-US"/>
          </a:p>
        </p:txBody>
      </p:sp>
      <p:sp>
        <p:nvSpPr>
          <p:cNvPr id="6" name="Footer Placeholder 5">
            <a:extLst>
              <a:ext uri="{FF2B5EF4-FFF2-40B4-BE49-F238E27FC236}">
                <a16:creationId xmlns:a16="http://schemas.microsoft.com/office/drawing/2014/main" id="{79D56CEF-CBA4-42A7-BEFB-7567F0BB6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919A8-40FC-4ADA-9EEA-80FB86828F1F}"/>
              </a:ext>
            </a:extLst>
          </p:cNvPr>
          <p:cNvSpPr>
            <a:spLocks noGrp="1"/>
          </p:cNvSpPr>
          <p:nvPr>
            <p:ph type="sldNum" sz="quarter" idx="12"/>
          </p:nvPr>
        </p:nvSpPr>
        <p:spPr/>
        <p:txBody>
          <a:bodyPr/>
          <a:lstStyle/>
          <a:p>
            <a:fld id="{ACAB04F0-86A1-439B-AD7C-BC869B9350E3}" type="slidenum">
              <a:rPr lang="en-US" smtClean="0"/>
              <a:t>‹#›</a:t>
            </a:fld>
            <a:endParaRPr lang="en-US"/>
          </a:p>
        </p:txBody>
      </p:sp>
    </p:spTree>
    <p:extLst>
      <p:ext uri="{BB962C8B-B14F-4D97-AF65-F5344CB8AC3E}">
        <p14:creationId xmlns:p14="http://schemas.microsoft.com/office/powerpoint/2010/main" val="394701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2000" b="-9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16A1A9-6984-4A1B-B4A8-A6D2041A8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051AB-840D-4A60-830C-2BD4CCC05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E273E-CF1E-42CE-87C8-FA1F44F18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78705-0F5E-4E31-96E0-8591BE0E0D03}" type="datetimeFigureOut">
              <a:rPr lang="en-US" smtClean="0"/>
              <a:t>1/30/2020</a:t>
            </a:fld>
            <a:endParaRPr lang="en-US"/>
          </a:p>
        </p:txBody>
      </p:sp>
      <p:sp>
        <p:nvSpPr>
          <p:cNvPr id="5" name="Footer Placeholder 4">
            <a:extLst>
              <a:ext uri="{FF2B5EF4-FFF2-40B4-BE49-F238E27FC236}">
                <a16:creationId xmlns:a16="http://schemas.microsoft.com/office/drawing/2014/main" id="{15ADD1DE-A5BA-430F-B3ED-1BA84F4A0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6ADBBF-27CD-4F87-96FC-31B7BD0E53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B04F0-86A1-439B-AD7C-BC869B9350E3}" type="slidenum">
              <a:rPr lang="en-US" smtClean="0"/>
              <a:t>‹#›</a:t>
            </a:fld>
            <a:endParaRPr lang="en-US"/>
          </a:p>
        </p:txBody>
      </p:sp>
    </p:spTree>
    <p:extLst>
      <p:ext uri="{BB962C8B-B14F-4D97-AF65-F5344CB8AC3E}">
        <p14:creationId xmlns:p14="http://schemas.microsoft.com/office/powerpoint/2010/main" val="241247058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ervous-jang-477dc1.netlify.co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7FAB-905E-4116-86F1-C38FCDF62105}"/>
              </a:ext>
            </a:extLst>
          </p:cNvPr>
          <p:cNvSpPr>
            <a:spLocks noGrp="1"/>
          </p:cNvSpPr>
          <p:nvPr>
            <p:ph type="ctrTitle"/>
          </p:nvPr>
        </p:nvSpPr>
        <p:spPr>
          <a:xfrm>
            <a:off x="1524000" y="2938011"/>
            <a:ext cx="9144000" cy="981978"/>
          </a:xfrm>
        </p:spPr>
        <p:txBody>
          <a:bodyPr/>
          <a:lstStyle/>
          <a:p>
            <a:r>
              <a:rPr lang="en-US" b="1" dirty="0" err="1"/>
              <a:t>BrosGamesWorld</a:t>
            </a:r>
            <a:endParaRPr lang="en-US" b="1" dirty="0"/>
          </a:p>
        </p:txBody>
      </p:sp>
    </p:spTree>
    <p:extLst>
      <p:ext uri="{BB962C8B-B14F-4D97-AF65-F5344CB8AC3E}">
        <p14:creationId xmlns:p14="http://schemas.microsoft.com/office/powerpoint/2010/main" val="285935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6678-310B-4D70-8270-A2540A67FE4A}"/>
              </a:ext>
            </a:extLst>
          </p:cNvPr>
          <p:cNvSpPr>
            <a:spLocks noGrp="1"/>
          </p:cNvSpPr>
          <p:nvPr>
            <p:ph type="title"/>
          </p:nvPr>
        </p:nvSpPr>
        <p:spPr/>
        <p:txBody>
          <a:bodyPr/>
          <a:lstStyle/>
          <a:p>
            <a:pPr algn="ctr"/>
            <a:r>
              <a:rPr lang="en-US" dirty="0" err="1"/>
              <a:t>Despre</a:t>
            </a:r>
            <a:r>
              <a:rPr lang="en-US" dirty="0"/>
              <a:t> </a:t>
            </a:r>
            <a:r>
              <a:rPr lang="en-US" dirty="0" err="1"/>
              <a:t>noi</a:t>
            </a:r>
            <a:endParaRPr lang="en-US" dirty="0"/>
          </a:p>
        </p:txBody>
      </p:sp>
      <p:sp>
        <p:nvSpPr>
          <p:cNvPr id="3" name="Content Placeholder 2">
            <a:extLst>
              <a:ext uri="{FF2B5EF4-FFF2-40B4-BE49-F238E27FC236}">
                <a16:creationId xmlns:a16="http://schemas.microsoft.com/office/drawing/2014/main" id="{9A1875B9-09E0-41AF-9E3A-6AABDA2D28A9}"/>
              </a:ext>
            </a:extLst>
          </p:cNvPr>
          <p:cNvSpPr>
            <a:spLocks noGrp="1"/>
          </p:cNvSpPr>
          <p:nvPr>
            <p:ph idx="1"/>
          </p:nvPr>
        </p:nvSpPr>
        <p:spPr/>
        <p:txBody>
          <a:bodyPr/>
          <a:lstStyle/>
          <a:p>
            <a:pPr marL="0" indent="0" algn="just">
              <a:buNone/>
            </a:pPr>
            <a:r>
              <a:rPr lang="ro-RO" dirty="0"/>
              <a:t>	</a:t>
            </a:r>
            <a:r>
              <a:rPr lang="en-US" dirty="0" err="1"/>
              <a:t>Noi</a:t>
            </a:r>
            <a:r>
              <a:rPr lang="en-US" dirty="0"/>
              <a:t> </a:t>
            </a:r>
            <a:r>
              <a:rPr lang="en-US" dirty="0" err="1"/>
              <a:t>suntem</a:t>
            </a:r>
            <a:r>
              <a:rPr lang="en-US" dirty="0"/>
              <a:t> </a:t>
            </a:r>
            <a:r>
              <a:rPr lang="en-US" dirty="0" err="1"/>
              <a:t>doi</a:t>
            </a:r>
            <a:r>
              <a:rPr lang="en-US" dirty="0"/>
              <a:t> </a:t>
            </a:r>
            <a:r>
              <a:rPr lang="en-US" dirty="0" err="1"/>
              <a:t>elevi</a:t>
            </a:r>
            <a:r>
              <a:rPr lang="en-US" dirty="0"/>
              <a:t> </a:t>
            </a:r>
            <a:r>
              <a:rPr lang="en-US" dirty="0" err="1"/>
              <a:t>pasiona</a:t>
            </a:r>
            <a:r>
              <a:rPr lang="ro-RO" dirty="0"/>
              <a:t>ți de programare </a:t>
            </a:r>
            <a:r>
              <a:rPr lang="en-US" dirty="0"/>
              <a:t>din </a:t>
            </a:r>
            <a:r>
              <a:rPr lang="en-US" dirty="0" err="1"/>
              <a:t>clasele</a:t>
            </a:r>
            <a:r>
              <a:rPr lang="en-US" dirty="0"/>
              <a:t> a 10-a </a:t>
            </a:r>
            <a:r>
              <a:rPr lang="ro-RO" dirty="0"/>
              <a:t>ș</a:t>
            </a:r>
            <a:r>
              <a:rPr lang="en-US" dirty="0" err="1"/>
              <a:t>i</a:t>
            </a:r>
            <a:r>
              <a:rPr lang="en-US" dirty="0"/>
              <a:t> a 11-a la </a:t>
            </a:r>
            <a:r>
              <a:rPr lang="en-US" dirty="0" err="1"/>
              <a:t>Colegiul</a:t>
            </a:r>
            <a:r>
              <a:rPr lang="en-US" dirty="0"/>
              <a:t> Na</a:t>
            </a:r>
            <a:r>
              <a:rPr lang="ro-RO" dirty="0"/>
              <a:t>țional</a:t>
            </a:r>
            <a:r>
              <a:rPr lang="en-US" dirty="0"/>
              <a:t> </a:t>
            </a:r>
            <a:r>
              <a:rPr lang="en-US" i="1" dirty="0"/>
              <a:t>Nicolae </a:t>
            </a:r>
            <a:r>
              <a:rPr lang="en-US" i="1" dirty="0" err="1"/>
              <a:t>Titulescu</a:t>
            </a:r>
            <a:r>
              <a:rPr lang="en-US" dirty="0"/>
              <a:t> din </a:t>
            </a:r>
            <a:r>
              <a:rPr lang="en-US" dirty="0" err="1"/>
              <a:t>Pucioasa</a:t>
            </a:r>
            <a:r>
              <a:rPr lang="en-US" dirty="0"/>
              <a:t>. </a:t>
            </a:r>
            <a:r>
              <a:rPr lang="ro-RO" dirty="0"/>
              <a:t>Acesta este cel de</a:t>
            </a:r>
            <a:r>
              <a:rPr lang="en-US" dirty="0"/>
              <a:t>-</a:t>
            </a:r>
            <a:r>
              <a:rPr lang="ro-RO" dirty="0"/>
              <a:t>al doilea proiect la care participăm î</a:t>
            </a:r>
            <a:r>
              <a:rPr lang="en-US" dirty="0"/>
              <a:t>n </a:t>
            </a:r>
            <a:r>
              <a:rPr lang="en-US" dirty="0" err="1"/>
              <a:t>aceast</a:t>
            </a:r>
            <a:r>
              <a:rPr lang="ro-RO" dirty="0"/>
              <a:t>ă formație. Ne place să invățăm împreună și unul de la celalalt orice ne poate ajuta să avansăm în domenul IT. Atunci când avem probleme nu ne dam batuți pană când nu reușim ceea ce ne propunem.</a:t>
            </a:r>
            <a:endParaRPr lang="en-US" dirty="0"/>
          </a:p>
        </p:txBody>
      </p:sp>
    </p:spTree>
    <p:extLst>
      <p:ext uri="{BB962C8B-B14F-4D97-AF65-F5344CB8AC3E}">
        <p14:creationId xmlns:p14="http://schemas.microsoft.com/office/powerpoint/2010/main" val="238948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6AF9-F16D-4DD7-81CB-6EB813EFC1D2}"/>
              </a:ext>
            </a:extLst>
          </p:cNvPr>
          <p:cNvSpPr>
            <a:spLocks noGrp="1"/>
          </p:cNvSpPr>
          <p:nvPr>
            <p:ph type="title"/>
          </p:nvPr>
        </p:nvSpPr>
        <p:spPr/>
        <p:txBody>
          <a:bodyPr/>
          <a:lstStyle/>
          <a:p>
            <a:pPr algn="ctr"/>
            <a:r>
              <a:rPr lang="en-US" dirty="0"/>
              <a:t>D</a:t>
            </a:r>
            <a:r>
              <a:rPr lang="ro-RO" dirty="0"/>
              <a:t>espre proiect</a:t>
            </a:r>
            <a:endParaRPr lang="en-US" dirty="0"/>
          </a:p>
        </p:txBody>
      </p:sp>
      <p:sp>
        <p:nvSpPr>
          <p:cNvPr id="3" name="Content Placeholder 2">
            <a:extLst>
              <a:ext uri="{FF2B5EF4-FFF2-40B4-BE49-F238E27FC236}">
                <a16:creationId xmlns:a16="http://schemas.microsoft.com/office/drawing/2014/main" id="{DA80C90D-A701-40DF-ADBD-F554D7574B08}"/>
              </a:ext>
            </a:extLst>
          </p:cNvPr>
          <p:cNvSpPr>
            <a:spLocks noGrp="1"/>
          </p:cNvSpPr>
          <p:nvPr>
            <p:ph idx="1"/>
          </p:nvPr>
        </p:nvSpPr>
        <p:spPr/>
        <p:txBody>
          <a:bodyPr/>
          <a:lstStyle/>
          <a:p>
            <a:pPr marL="0" indent="0" algn="just">
              <a:buNone/>
            </a:pPr>
            <a:r>
              <a:rPr lang="en-US" dirty="0"/>
              <a:t>	</a:t>
            </a:r>
            <a:r>
              <a:rPr lang="ro-RO" dirty="0"/>
              <a:t>Pe data de 18 ianuarie a luat naștere BrosGamesWorld, o platformă destinată iubitorilor de jocuri video in web. Platforma contine 5 jocuri distractive și provocatoare.  Scorurile din jocuri sunt salvate în pagina </a:t>
            </a:r>
            <a:r>
              <a:rPr lang="ro-RO" i="1" dirty="0"/>
              <a:t>Stats. În pagina News</a:t>
            </a:r>
            <a:r>
              <a:rPr lang="ro-RO" dirty="0"/>
              <a:t> vă ținem la curent cu toate noutațile de pe site.</a:t>
            </a:r>
            <a:endParaRPr lang="en-US" dirty="0"/>
          </a:p>
        </p:txBody>
      </p:sp>
    </p:spTree>
    <p:extLst>
      <p:ext uri="{BB962C8B-B14F-4D97-AF65-F5344CB8AC3E}">
        <p14:creationId xmlns:p14="http://schemas.microsoft.com/office/powerpoint/2010/main" val="28497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7885-7245-49CD-BCB8-3CE2A8A18CF5}"/>
              </a:ext>
            </a:extLst>
          </p:cNvPr>
          <p:cNvSpPr>
            <a:spLocks noGrp="1"/>
          </p:cNvSpPr>
          <p:nvPr>
            <p:ph type="title"/>
          </p:nvPr>
        </p:nvSpPr>
        <p:spPr/>
        <p:txBody>
          <a:bodyPr/>
          <a:lstStyle/>
          <a:p>
            <a:pPr algn="ctr"/>
            <a:r>
              <a:rPr lang="en-US" dirty="0"/>
              <a:t>Cum se </a:t>
            </a:r>
            <a:r>
              <a:rPr lang="en-US" dirty="0" err="1"/>
              <a:t>utilizeaz</a:t>
            </a:r>
            <a:r>
              <a:rPr lang="ro-RO" dirty="0"/>
              <a:t>ă</a:t>
            </a:r>
            <a:endParaRPr lang="en-US" dirty="0"/>
          </a:p>
        </p:txBody>
      </p:sp>
      <p:sp>
        <p:nvSpPr>
          <p:cNvPr id="3" name="Content Placeholder 2">
            <a:extLst>
              <a:ext uri="{FF2B5EF4-FFF2-40B4-BE49-F238E27FC236}">
                <a16:creationId xmlns:a16="http://schemas.microsoft.com/office/drawing/2014/main" id="{C8D773C1-C5B8-4C12-B069-7B21D63F4ABC}"/>
              </a:ext>
            </a:extLst>
          </p:cNvPr>
          <p:cNvSpPr>
            <a:spLocks noGrp="1"/>
          </p:cNvSpPr>
          <p:nvPr>
            <p:ph idx="1"/>
          </p:nvPr>
        </p:nvSpPr>
        <p:spPr/>
        <p:txBody>
          <a:bodyPr>
            <a:normAutofit/>
          </a:bodyPr>
          <a:lstStyle/>
          <a:p>
            <a:pPr marL="457200" indent="-457200">
              <a:lnSpc>
                <a:spcPct val="100000"/>
              </a:lnSpc>
              <a:buFont typeface="+mj-lt"/>
              <a:buAutoNum type="arabicPeriod"/>
            </a:pPr>
            <a:r>
              <a:rPr lang="ro-RO" sz="2400" dirty="0">
                <a:latin typeface="Arial" panose="020B0604020202020204" pitchFamily="34" charset="0"/>
                <a:cs typeface="Arial" panose="020B0604020202020204" pitchFamily="34" charset="0"/>
              </a:rPr>
              <a:t>Instalați Visual Studio Code din browser de la adresa </a:t>
            </a:r>
            <a:r>
              <a:rPr lang="en-US" sz="2400" dirty="0">
                <a:hlinkClick r:id="rId2"/>
              </a:rPr>
              <a:t>https://code.visualstudio.com/</a:t>
            </a:r>
            <a:r>
              <a:rPr lang="ro-RO" sz="2400" dirty="0"/>
              <a:t>.</a:t>
            </a:r>
          </a:p>
          <a:p>
            <a:pPr marL="457200" indent="-457200">
              <a:lnSpc>
                <a:spcPct val="100000"/>
              </a:lnSpc>
              <a:buFont typeface="+mj-lt"/>
              <a:buAutoNum type="arabicPeriod"/>
            </a:pPr>
            <a:r>
              <a:rPr lang="ro-RO" sz="2400" dirty="0">
                <a:latin typeface="Arial" panose="020B0604020202020204" pitchFamily="34" charset="0"/>
                <a:cs typeface="Arial" panose="020B0604020202020204" pitchFamily="34" charset="0"/>
              </a:rPr>
              <a:t>Deschideți VS Code și selectați din meniul </a:t>
            </a:r>
            <a:r>
              <a:rPr lang="ro-RO" sz="2400" i="1" dirty="0">
                <a:latin typeface="Arial" panose="020B0604020202020204" pitchFamily="34" charset="0"/>
                <a:cs typeface="Arial" panose="020B0604020202020204" pitchFamily="34" charset="0"/>
              </a:rPr>
              <a:t>File</a:t>
            </a:r>
            <a:r>
              <a:rPr lang="ro-RO" sz="2400" dirty="0">
                <a:latin typeface="Arial" panose="020B0604020202020204" pitchFamily="34" charset="0"/>
                <a:cs typeface="Arial" panose="020B0604020202020204" pitchFamily="34" charset="0"/>
              </a:rPr>
              <a:t> optiunea </a:t>
            </a:r>
            <a:r>
              <a:rPr lang="ro-RO" sz="2400" i="1" dirty="0">
                <a:latin typeface="Arial" panose="020B0604020202020204" pitchFamily="34" charset="0"/>
                <a:cs typeface="Arial" panose="020B0604020202020204" pitchFamily="34" charset="0"/>
              </a:rPr>
              <a:t>Open Folder</a:t>
            </a:r>
            <a:r>
              <a:rPr lang="ro-RO" sz="2400" dirty="0">
                <a:latin typeface="Arial" panose="020B0604020202020204" pitchFamily="34" charset="0"/>
                <a:cs typeface="Arial" panose="020B0604020202020204" pitchFamily="34" charset="0"/>
              </a:rPr>
              <a:t>.</a:t>
            </a:r>
          </a:p>
          <a:p>
            <a:pPr marL="457200" indent="-457200">
              <a:lnSpc>
                <a:spcPct val="100000"/>
              </a:lnSpc>
              <a:buFont typeface="+mj-lt"/>
              <a:buAutoNum type="arabicPeriod"/>
            </a:pPr>
            <a:r>
              <a:rPr lang="ro-RO" sz="2400" dirty="0">
                <a:latin typeface="Arial" panose="020B0604020202020204" pitchFamily="34" charset="0"/>
                <a:cs typeface="Arial" panose="020B0604020202020204" pitchFamily="34" charset="0"/>
              </a:rPr>
              <a:t>Selectați folderul </a:t>
            </a:r>
            <a:r>
              <a:rPr lang="en-US" sz="2400" i="1" dirty="0" err="1">
                <a:latin typeface="Arial" panose="020B0604020202020204" pitchFamily="34" charset="0"/>
                <a:cs typeface="Arial" panose="020B0604020202020204" pitchFamily="34" charset="0"/>
              </a:rPr>
              <a:t>BrosGamesWorld</a:t>
            </a:r>
            <a:r>
              <a:rPr lang="ro-RO" sz="2400" dirty="0">
                <a:latin typeface="Arial" panose="020B0604020202020204" pitchFamily="34" charset="0"/>
                <a:cs typeface="Arial" panose="020B0604020202020204" pitchFamily="34" charset="0"/>
              </a:rPr>
              <a:t> și deschideți-l.</a:t>
            </a:r>
          </a:p>
          <a:p>
            <a:pPr marL="457200" indent="-457200">
              <a:lnSpc>
                <a:spcPct val="100000"/>
              </a:lnSpc>
              <a:buFont typeface="+mj-lt"/>
              <a:buAutoNum type="arabicPeriod"/>
            </a:pPr>
            <a:r>
              <a:rPr lang="ro-RO" sz="2400" dirty="0">
                <a:latin typeface="Arial" panose="020B0604020202020204" pitchFamily="34" charset="0"/>
                <a:cs typeface="Arial" panose="020B0604020202020204" pitchFamily="34" charset="0"/>
              </a:rPr>
              <a:t>În meniul </a:t>
            </a:r>
            <a:r>
              <a:rPr lang="ro-RO" sz="2400" i="1" dirty="0">
                <a:latin typeface="Arial" panose="020B0604020202020204" pitchFamily="34" charset="0"/>
                <a:cs typeface="Arial" panose="020B0604020202020204" pitchFamily="34" charset="0"/>
              </a:rPr>
              <a:t>Extensions</a:t>
            </a:r>
            <a:r>
              <a:rPr lang="ro-RO" sz="2400" dirty="0">
                <a:latin typeface="Arial" panose="020B0604020202020204" pitchFamily="34" charset="0"/>
                <a:cs typeface="Arial" panose="020B0604020202020204" pitchFamily="34" charset="0"/>
              </a:rPr>
              <a:t> cautați </a:t>
            </a:r>
            <a:r>
              <a:rPr lang="en-US" sz="2400" dirty="0">
                <a:latin typeface="Arial" panose="020B0604020202020204" pitchFamily="34" charset="0"/>
                <a:cs typeface="Arial" panose="020B0604020202020204" pitchFamily="34" charset="0"/>
              </a:rPr>
              <a:t>“Live Server” </a:t>
            </a:r>
            <a:r>
              <a:rPr lang="ro-RO" sz="2400" dirty="0">
                <a:latin typeface="Arial" panose="020B0604020202020204" pitchFamily="34" charset="0"/>
                <a:cs typeface="Arial" panose="020B0604020202020204" pitchFamily="34" charset="0"/>
              </a:rPr>
              <a:t>și instalați-l.</a:t>
            </a:r>
          </a:p>
          <a:p>
            <a:pPr marL="457200" indent="-457200">
              <a:lnSpc>
                <a:spcPct val="100000"/>
              </a:lnSpc>
              <a:buFont typeface="+mj-lt"/>
              <a:buAutoNum type="arabicPeriod"/>
            </a:pPr>
            <a:r>
              <a:rPr lang="ro-RO" sz="2400" dirty="0">
                <a:latin typeface="Arial" panose="020B0604020202020204" pitchFamily="34" charset="0"/>
                <a:cs typeface="Arial" panose="020B0604020202020204" pitchFamily="34" charset="0"/>
              </a:rPr>
              <a:t>În final, deschideți cu click dreapta in VS Code din </a:t>
            </a:r>
            <a:r>
              <a:rPr lang="ro-RO" sz="2400" i="1" dirty="0">
                <a:latin typeface="Arial" panose="020B0604020202020204" pitchFamily="34" charset="0"/>
                <a:cs typeface="Arial" panose="020B0604020202020204" pitchFamily="34" charset="0"/>
              </a:rPr>
              <a:t>Explorer</a:t>
            </a:r>
            <a:r>
              <a:rPr lang="ro-RO" sz="2400" dirty="0">
                <a:latin typeface="Arial" panose="020B0604020202020204" pitchFamily="34" charset="0"/>
                <a:cs typeface="Arial" panose="020B0604020202020204" pitchFamily="34" charset="0"/>
              </a:rPr>
              <a:t> fisierul cu numele </a:t>
            </a:r>
            <a:r>
              <a:rPr lang="ro-RO" sz="2400" i="1" dirty="0">
                <a:latin typeface="Arial" panose="020B0604020202020204" pitchFamily="34" charset="0"/>
                <a:cs typeface="Arial" panose="020B0604020202020204" pitchFamily="34" charset="0"/>
              </a:rPr>
              <a:t>index.html </a:t>
            </a:r>
            <a:r>
              <a:rPr lang="ro-RO" sz="2400" dirty="0">
                <a:latin typeface="Arial" panose="020B0604020202020204" pitchFamily="34" charset="0"/>
                <a:cs typeface="Arial" panose="020B0604020202020204" pitchFamily="34" charset="0"/>
              </a:rPr>
              <a:t>cu optiunea </a:t>
            </a:r>
            <a:r>
              <a:rPr lang="en-US" sz="2400" i="1" dirty="0">
                <a:latin typeface="Arial" panose="020B0604020202020204" pitchFamily="34" charset="0"/>
                <a:cs typeface="Arial" panose="020B0604020202020204" pitchFamily="34" charset="0"/>
              </a:rPr>
              <a:t>Open with Live Server.</a:t>
            </a:r>
          </a:p>
          <a:p>
            <a:pPr marL="0" indent="0">
              <a:lnSpc>
                <a:spcPct val="100000"/>
              </a:lnSpc>
              <a:buNone/>
            </a:pPr>
            <a:endParaRPr lang="en-US" sz="2400" i="1" dirty="0">
              <a:latin typeface="Arial" panose="020B0604020202020204" pitchFamily="34" charset="0"/>
              <a:cs typeface="Arial" panose="020B0604020202020204" pitchFamily="34" charset="0"/>
            </a:endParaRPr>
          </a:p>
          <a:p>
            <a:pPr marL="0" indent="0" algn="r">
              <a:lnSpc>
                <a:spcPct val="100000"/>
              </a:lnSpc>
              <a:buNone/>
            </a:pPr>
            <a:r>
              <a:rPr lang="en-US" sz="1800" i="1" dirty="0">
                <a:latin typeface="Arial" panose="020B0604020202020204" pitchFamily="34" charset="0"/>
                <a:cs typeface="Arial" panose="020B0604020202020204" pitchFamily="34" charset="0"/>
              </a:rPr>
              <a:t>Sau </a:t>
            </a:r>
            <a:r>
              <a:rPr lang="en-US" sz="1800" i="1" dirty="0" err="1">
                <a:latin typeface="Arial" panose="020B0604020202020204" pitchFamily="34" charset="0"/>
                <a:cs typeface="Arial" panose="020B0604020202020204" pitchFamily="34" charset="0"/>
              </a:rPr>
              <a:t>pute</a:t>
            </a:r>
            <a:r>
              <a:rPr lang="ro-RO" sz="1800" i="1" dirty="0">
                <a:latin typeface="Arial" panose="020B0604020202020204" pitchFamily="34" charset="0"/>
                <a:cs typeface="Arial" panose="020B0604020202020204" pitchFamily="34" charset="0"/>
              </a:rPr>
              <a:t>ți intra pe link-ul</a:t>
            </a:r>
            <a:r>
              <a:rPr lang="en-US" sz="1800" i="1" dirty="0">
                <a:latin typeface="Arial" panose="020B0604020202020204" pitchFamily="34" charset="0"/>
                <a:cs typeface="Arial" panose="020B0604020202020204" pitchFamily="34" charset="0"/>
              </a:rPr>
              <a:t>: </a:t>
            </a:r>
            <a:r>
              <a:rPr lang="en-US" sz="1800" i="1" dirty="0">
                <a:hlinkClick r:id="rId3"/>
              </a:rPr>
              <a:t>https://nervous-jang-477dc1.netlify.com/</a:t>
            </a:r>
            <a:endParaRPr lang="ro-RO"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1632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229</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BrosGamesWorld</vt:lpstr>
      <vt:lpstr>Despre noi</vt:lpstr>
      <vt:lpstr>Despre proiect</vt:lpstr>
      <vt:lpstr>Cum se utilizează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BrosGamesWorld</dc:title>
  <dc:creator>Artemis</dc:creator>
  <cp:lastModifiedBy>Andrei Stanciu</cp:lastModifiedBy>
  <cp:revision>10</cp:revision>
  <dcterms:created xsi:type="dcterms:W3CDTF">2020-01-30T19:11:31Z</dcterms:created>
  <dcterms:modified xsi:type="dcterms:W3CDTF">2020-01-30T20:42:03Z</dcterms:modified>
</cp:coreProperties>
</file>