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62" r:id="rId3"/>
    <p:sldId id="306" r:id="rId4"/>
    <p:sldId id="266" r:id="rId5"/>
    <p:sldId id="307" r:id="rId6"/>
    <p:sldId id="308" r:id="rId7"/>
    <p:sldId id="309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ExtraBold" panose="00000900000000000000" pitchFamily="2" charset="0"/>
      <p:bold r:id="rId14"/>
      <p:boldItalic r:id="rId15"/>
    </p:embeddedFont>
    <p:embeddedFont>
      <p:font typeface="Montserrat SemiBold" panose="000007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B413AD-F509-4BA8-91CC-39E3AF5BADD4}">
  <a:tblStyle styleId="{65B413AD-F509-4BA8-91CC-39E3AF5BAD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72" autoAdjust="0"/>
  </p:normalViewPr>
  <p:slideViewPr>
    <p:cSldViewPr snapToGrid="0">
      <p:cViewPr varScale="1">
        <p:scale>
          <a:sx n="114" d="100"/>
          <a:sy n="114" d="100"/>
        </p:scale>
        <p:origin x="15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dee14d4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dee14d4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7702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159f37e880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159f37e880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159f37e880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159f37e880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169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3012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517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439925" y="0"/>
            <a:ext cx="3697950" cy="5143500"/>
          </a:xfrm>
          <a:prstGeom prst="flowChartInputOutpu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504582" y="317226"/>
            <a:ext cx="1272001" cy="274195"/>
          </a:xfrm>
          <a:custGeom>
            <a:avLst/>
            <a:gdLst/>
            <a:ahLst/>
            <a:cxnLst/>
            <a:rect l="l" t="t" r="r" b="b"/>
            <a:pathLst>
              <a:path w="13926" h="3002" extrusionOk="0">
                <a:moveTo>
                  <a:pt x="8579" y="0"/>
                </a:moveTo>
                <a:cubicBezTo>
                  <a:pt x="7407" y="0"/>
                  <a:pt x="6404" y="671"/>
                  <a:pt x="5902" y="1636"/>
                </a:cubicBezTo>
                <a:cubicBezTo>
                  <a:pt x="5501" y="1134"/>
                  <a:pt x="4884" y="803"/>
                  <a:pt x="4190" y="803"/>
                </a:cubicBezTo>
                <a:cubicBezTo>
                  <a:pt x="3303" y="803"/>
                  <a:pt x="2539" y="1327"/>
                  <a:pt x="2192" y="2076"/>
                </a:cubicBezTo>
                <a:cubicBezTo>
                  <a:pt x="1960" y="1852"/>
                  <a:pt x="1644" y="1713"/>
                  <a:pt x="1297" y="1713"/>
                </a:cubicBezTo>
                <a:cubicBezTo>
                  <a:pt x="579" y="1713"/>
                  <a:pt x="1" y="2292"/>
                  <a:pt x="1" y="3001"/>
                </a:cubicBezTo>
                <a:lnTo>
                  <a:pt x="13926" y="3001"/>
                </a:lnTo>
                <a:cubicBezTo>
                  <a:pt x="13918" y="2292"/>
                  <a:pt x="13340" y="1713"/>
                  <a:pt x="12630" y="1713"/>
                </a:cubicBezTo>
                <a:cubicBezTo>
                  <a:pt x="12151" y="1713"/>
                  <a:pt x="11743" y="1968"/>
                  <a:pt x="11511" y="2346"/>
                </a:cubicBezTo>
                <a:cubicBezTo>
                  <a:pt x="11210" y="1003"/>
                  <a:pt x="10014" y="0"/>
                  <a:pt x="85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168720" y="366299"/>
            <a:ext cx="230451" cy="240400"/>
          </a:xfrm>
          <a:custGeom>
            <a:avLst/>
            <a:gdLst/>
            <a:ahLst/>
            <a:cxnLst/>
            <a:rect l="l" t="t" r="r" b="b"/>
            <a:pathLst>
              <a:path w="2523" h="2632" extrusionOk="0">
                <a:moveTo>
                  <a:pt x="1265" y="1"/>
                </a:moveTo>
                <a:lnTo>
                  <a:pt x="895" y="965"/>
                </a:lnTo>
                <a:lnTo>
                  <a:pt x="0" y="1312"/>
                </a:lnTo>
                <a:lnTo>
                  <a:pt x="895" y="1667"/>
                </a:lnTo>
                <a:lnTo>
                  <a:pt x="1265" y="2631"/>
                </a:lnTo>
                <a:lnTo>
                  <a:pt x="1628" y="1667"/>
                </a:lnTo>
                <a:lnTo>
                  <a:pt x="2523" y="1312"/>
                </a:lnTo>
                <a:lnTo>
                  <a:pt x="1628" y="965"/>
                </a:lnTo>
                <a:lnTo>
                  <a:pt x="126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77061" y="4285327"/>
            <a:ext cx="878873" cy="218479"/>
          </a:xfrm>
          <a:custGeom>
            <a:avLst/>
            <a:gdLst/>
            <a:ahLst/>
            <a:cxnLst/>
            <a:rect l="l" t="t" r="r" b="b"/>
            <a:pathLst>
              <a:path w="9622" h="2392" extrusionOk="0">
                <a:moveTo>
                  <a:pt x="7245" y="0"/>
                </a:moveTo>
                <a:cubicBezTo>
                  <a:pt x="6150" y="0"/>
                  <a:pt x="5231" y="725"/>
                  <a:pt x="4954" y="1728"/>
                </a:cubicBezTo>
                <a:cubicBezTo>
                  <a:pt x="4761" y="1505"/>
                  <a:pt x="4483" y="1358"/>
                  <a:pt x="4167" y="1358"/>
                </a:cubicBezTo>
                <a:cubicBezTo>
                  <a:pt x="3850" y="1358"/>
                  <a:pt x="3565" y="1505"/>
                  <a:pt x="3372" y="1728"/>
                </a:cubicBezTo>
                <a:cubicBezTo>
                  <a:pt x="3118" y="1088"/>
                  <a:pt x="2485" y="633"/>
                  <a:pt x="1752" y="633"/>
                </a:cubicBezTo>
                <a:cubicBezTo>
                  <a:pt x="788" y="633"/>
                  <a:pt x="1" y="1420"/>
                  <a:pt x="1" y="2392"/>
                </a:cubicBezTo>
                <a:lnTo>
                  <a:pt x="9621" y="2392"/>
                </a:lnTo>
                <a:cubicBezTo>
                  <a:pt x="9621" y="1057"/>
                  <a:pt x="8557" y="0"/>
                  <a:pt x="72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94798" y="4875108"/>
            <a:ext cx="148062" cy="155091"/>
          </a:xfrm>
          <a:custGeom>
            <a:avLst/>
            <a:gdLst/>
            <a:ahLst/>
            <a:cxnLst/>
            <a:rect l="l" t="t" r="r" b="b"/>
            <a:pathLst>
              <a:path w="1621" h="1698" extrusionOk="0">
                <a:moveTo>
                  <a:pt x="810" y="0"/>
                </a:moveTo>
                <a:lnTo>
                  <a:pt x="579" y="618"/>
                </a:lnTo>
                <a:lnTo>
                  <a:pt x="0" y="849"/>
                </a:lnTo>
                <a:lnTo>
                  <a:pt x="579" y="1081"/>
                </a:lnTo>
                <a:lnTo>
                  <a:pt x="810" y="1698"/>
                </a:lnTo>
                <a:lnTo>
                  <a:pt x="1049" y="1081"/>
                </a:lnTo>
                <a:lnTo>
                  <a:pt x="1620" y="849"/>
                </a:lnTo>
                <a:lnTo>
                  <a:pt x="1049" y="618"/>
                </a:lnTo>
                <a:lnTo>
                  <a:pt x="81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80889" y="3813832"/>
            <a:ext cx="108603" cy="112893"/>
          </a:xfrm>
          <a:custGeom>
            <a:avLst/>
            <a:gdLst/>
            <a:ahLst/>
            <a:cxnLst/>
            <a:rect l="l" t="t" r="r" b="b"/>
            <a:pathLst>
              <a:path w="1189" h="1236" extrusionOk="0">
                <a:moveTo>
                  <a:pt x="587" y="1"/>
                </a:moveTo>
                <a:lnTo>
                  <a:pt x="417" y="456"/>
                </a:lnTo>
                <a:lnTo>
                  <a:pt x="1" y="618"/>
                </a:lnTo>
                <a:lnTo>
                  <a:pt x="417" y="780"/>
                </a:lnTo>
                <a:lnTo>
                  <a:pt x="587" y="1235"/>
                </a:lnTo>
                <a:lnTo>
                  <a:pt x="765" y="780"/>
                </a:lnTo>
                <a:lnTo>
                  <a:pt x="1189" y="618"/>
                </a:lnTo>
                <a:lnTo>
                  <a:pt x="765" y="456"/>
                </a:lnTo>
                <a:lnTo>
                  <a:pt x="58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8612" y="2822074"/>
            <a:ext cx="688523" cy="2152562"/>
            <a:chOff x="8376837" y="2717299"/>
            <a:chExt cx="688523" cy="2152562"/>
          </a:xfrm>
        </p:grpSpPr>
        <p:sp>
          <p:nvSpPr>
            <p:cNvPr id="16" name="Google Shape;16;p2"/>
            <p:cNvSpPr/>
            <p:nvPr/>
          </p:nvSpPr>
          <p:spPr>
            <a:xfrm>
              <a:off x="8693243" y="4017116"/>
              <a:ext cx="229811" cy="241040"/>
            </a:xfrm>
            <a:custGeom>
              <a:avLst/>
              <a:gdLst/>
              <a:ahLst/>
              <a:cxnLst/>
              <a:rect l="l" t="t" r="r" b="b"/>
              <a:pathLst>
                <a:path w="2516" h="2639" extrusionOk="0">
                  <a:moveTo>
                    <a:pt x="1250" y="0"/>
                  </a:moveTo>
                  <a:lnTo>
                    <a:pt x="887" y="965"/>
                  </a:lnTo>
                  <a:lnTo>
                    <a:pt x="0" y="1327"/>
                  </a:lnTo>
                  <a:lnTo>
                    <a:pt x="887" y="1682"/>
                  </a:lnTo>
                  <a:lnTo>
                    <a:pt x="1250" y="2639"/>
                  </a:lnTo>
                  <a:lnTo>
                    <a:pt x="1628" y="1682"/>
                  </a:lnTo>
                  <a:lnTo>
                    <a:pt x="2515" y="1327"/>
                  </a:lnTo>
                  <a:lnTo>
                    <a:pt x="1628" y="965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3677" y="3511186"/>
              <a:ext cx="148062" cy="153630"/>
            </a:xfrm>
            <a:custGeom>
              <a:avLst/>
              <a:gdLst/>
              <a:ahLst/>
              <a:cxnLst/>
              <a:rect l="l" t="t" r="r" b="b"/>
              <a:pathLst>
                <a:path w="1621" h="1682" extrusionOk="0">
                  <a:moveTo>
                    <a:pt x="811" y="0"/>
                  </a:moveTo>
                  <a:lnTo>
                    <a:pt x="572" y="617"/>
                  </a:lnTo>
                  <a:lnTo>
                    <a:pt x="1" y="849"/>
                  </a:lnTo>
                  <a:lnTo>
                    <a:pt x="572" y="1065"/>
                  </a:lnTo>
                  <a:lnTo>
                    <a:pt x="811" y="1682"/>
                  </a:lnTo>
                  <a:lnTo>
                    <a:pt x="1050" y="1065"/>
                  </a:lnTo>
                  <a:lnTo>
                    <a:pt x="1621" y="849"/>
                  </a:lnTo>
                  <a:lnTo>
                    <a:pt x="1050" y="617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76837" y="2717299"/>
              <a:ext cx="107873" cy="112893"/>
            </a:xfrm>
            <a:custGeom>
              <a:avLst/>
              <a:gdLst/>
              <a:ahLst/>
              <a:cxnLst/>
              <a:rect l="l" t="t" r="r" b="b"/>
              <a:pathLst>
                <a:path w="1181" h="1236" extrusionOk="0">
                  <a:moveTo>
                    <a:pt x="587" y="1"/>
                  </a:moveTo>
                  <a:lnTo>
                    <a:pt x="417" y="441"/>
                  </a:lnTo>
                  <a:lnTo>
                    <a:pt x="0" y="618"/>
                  </a:lnTo>
                  <a:lnTo>
                    <a:pt x="417" y="780"/>
                  </a:lnTo>
                  <a:lnTo>
                    <a:pt x="587" y="1235"/>
                  </a:lnTo>
                  <a:lnTo>
                    <a:pt x="764" y="780"/>
                  </a:lnTo>
                  <a:lnTo>
                    <a:pt x="1181" y="618"/>
                  </a:lnTo>
                  <a:lnTo>
                    <a:pt x="764" y="441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957488" y="4756328"/>
              <a:ext cx="107873" cy="113533"/>
            </a:xfrm>
            <a:custGeom>
              <a:avLst/>
              <a:gdLst/>
              <a:ahLst/>
              <a:cxnLst/>
              <a:rect l="l" t="t" r="r" b="b"/>
              <a:pathLst>
                <a:path w="1181" h="1243" extrusionOk="0">
                  <a:moveTo>
                    <a:pt x="594" y="0"/>
                  </a:moveTo>
                  <a:lnTo>
                    <a:pt x="425" y="455"/>
                  </a:lnTo>
                  <a:lnTo>
                    <a:pt x="0" y="617"/>
                  </a:lnTo>
                  <a:lnTo>
                    <a:pt x="425" y="795"/>
                  </a:lnTo>
                  <a:lnTo>
                    <a:pt x="594" y="1242"/>
                  </a:lnTo>
                  <a:lnTo>
                    <a:pt x="772" y="795"/>
                  </a:lnTo>
                  <a:lnTo>
                    <a:pt x="1181" y="617"/>
                  </a:lnTo>
                  <a:lnTo>
                    <a:pt x="772" y="455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13250" y="1090789"/>
            <a:ext cx="4732800" cy="24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721400" y="3813825"/>
            <a:ext cx="4511700" cy="35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3019075" y="1610238"/>
            <a:ext cx="5411700" cy="75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019075" y="2324256"/>
            <a:ext cx="5411700" cy="12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-465575" y="0"/>
            <a:ext cx="3697950" cy="5143500"/>
          </a:xfrm>
          <a:prstGeom prst="flowChartInputOutpu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8392675" y="0"/>
            <a:ext cx="3697950" cy="5143500"/>
          </a:xfrm>
          <a:prstGeom prst="flowChartInputOutpu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3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5439925" y="0"/>
            <a:ext cx="3697950" cy="5143500"/>
          </a:xfrm>
          <a:prstGeom prst="flowChartInputOutpu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8392675" y="0"/>
            <a:ext cx="3697950" cy="5143500"/>
          </a:xfrm>
          <a:prstGeom prst="flowChartInputOutpu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-3418325" y="0"/>
            <a:ext cx="3697950" cy="5143500"/>
          </a:xfrm>
          <a:prstGeom prst="flowChartInputOutpu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2898584" y="1387500"/>
            <a:ext cx="2178300" cy="51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1"/>
          </p:nvPr>
        </p:nvSpPr>
        <p:spPr>
          <a:xfrm>
            <a:off x="2898577" y="1906517"/>
            <a:ext cx="21783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title" idx="2"/>
          </p:nvPr>
        </p:nvSpPr>
        <p:spPr>
          <a:xfrm>
            <a:off x="729630" y="3059359"/>
            <a:ext cx="2178300" cy="51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ubTitle" idx="3"/>
          </p:nvPr>
        </p:nvSpPr>
        <p:spPr>
          <a:xfrm>
            <a:off x="729629" y="3578376"/>
            <a:ext cx="21783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title" idx="4"/>
          </p:nvPr>
        </p:nvSpPr>
        <p:spPr>
          <a:xfrm>
            <a:off x="2907918" y="3059359"/>
            <a:ext cx="2178300" cy="51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ubTitle" idx="5"/>
          </p:nvPr>
        </p:nvSpPr>
        <p:spPr>
          <a:xfrm>
            <a:off x="2907918" y="3578376"/>
            <a:ext cx="21783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6"/>
          </p:nvPr>
        </p:nvSpPr>
        <p:spPr>
          <a:xfrm>
            <a:off x="720007" y="1387500"/>
            <a:ext cx="2178300" cy="51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7"/>
          </p:nvPr>
        </p:nvSpPr>
        <p:spPr>
          <a:xfrm>
            <a:off x="720000" y="1906517"/>
            <a:ext cx="21783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/>
          <p:nvPr/>
        </p:nvSpPr>
        <p:spPr>
          <a:xfrm>
            <a:off x="5439925" y="0"/>
            <a:ext cx="3697950" cy="5143500"/>
          </a:xfrm>
          <a:prstGeom prst="flowChartInputOutpu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-465575" y="0"/>
            <a:ext cx="3697950" cy="5143500"/>
          </a:xfrm>
          <a:prstGeom prst="flowChartInputOutpu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/>
          <p:nvPr/>
        </p:nvSpPr>
        <p:spPr>
          <a:xfrm>
            <a:off x="5439925" y="0"/>
            <a:ext cx="3697950" cy="5143500"/>
          </a:xfrm>
          <a:prstGeom prst="flowChartInputOutpu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-465575" y="0"/>
            <a:ext cx="3697950" cy="5143500"/>
          </a:xfrm>
          <a:prstGeom prst="flowChartInputOutpu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87175" y="0"/>
            <a:ext cx="3697950" cy="5143500"/>
          </a:xfrm>
          <a:prstGeom prst="flowChartInputOutpu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 ExtraBold"/>
              <a:buNone/>
              <a:defRPr sz="3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9" r:id="rId4"/>
    <p:sldLayoutId id="2147483674" r:id="rId5"/>
    <p:sldLayoutId id="214748367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/>
          <p:nvPr/>
        </p:nvSpPr>
        <p:spPr>
          <a:xfrm>
            <a:off x="5629275" y="3952875"/>
            <a:ext cx="2800500" cy="352200"/>
          </a:xfrm>
          <a:prstGeom prst="ellipse">
            <a:avLst/>
          </a:prstGeom>
          <a:solidFill>
            <a:srgbClr val="AF7C62">
              <a:alpha val="4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1"/>
          </p:nvPr>
        </p:nvSpPr>
        <p:spPr>
          <a:xfrm>
            <a:off x="341376" y="3813825"/>
            <a:ext cx="5104674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Tibo Neubourg – Sales &amp; Customer Interaction</a:t>
            </a:r>
            <a:endParaRPr dirty="0"/>
          </a:p>
        </p:txBody>
      </p:sp>
      <p:sp>
        <p:nvSpPr>
          <p:cNvPr id="273" name="Google Shape;273;p33"/>
          <p:cNvSpPr txBox="1">
            <a:spLocks noGrp="1"/>
          </p:cNvSpPr>
          <p:nvPr>
            <p:ph type="ctrTitle"/>
          </p:nvPr>
        </p:nvSpPr>
        <p:spPr>
          <a:xfrm>
            <a:off x="713250" y="1090789"/>
            <a:ext cx="4732800" cy="24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600" b="0" dirty="0">
                <a:solidFill>
                  <a:schemeClr val="accent1"/>
                </a:solidFill>
              </a:rPr>
              <a:t>Opdracht 6: </a:t>
            </a:r>
            <a:br>
              <a:rPr lang="nl-BE" sz="3600" b="0" dirty="0">
                <a:solidFill>
                  <a:schemeClr val="accent1"/>
                </a:solidFill>
              </a:rPr>
            </a:br>
            <a:r>
              <a:rPr lang="nl-BE" sz="3600" b="0" dirty="0">
                <a:solidFill>
                  <a:schemeClr val="accent1"/>
                </a:solidFill>
              </a:rPr>
              <a:t>Sales &amp; Finance </a:t>
            </a:r>
            <a:endParaRPr sz="3600" b="0" dirty="0">
              <a:solidFill>
                <a:schemeClr val="accent1"/>
              </a:solidFill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6394145" y="926485"/>
            <a:ext cx="635726" cy="164316"/>
          </a:xfrm>
          <a:custGeom>
            <a:avLst/>
            <a:gdLst/>
            <a:ahLst/>
            <a:cxnLst/>
            <a:rect l="l" t="t" r="r" b="b"/>
            <a:pathLst>
              <a:path w="6960" h="1799" extrusionOk="0">
                <a:moveTo>
                  <a:pt x="5162" y="1"/>
                </a:moveTo>
                <a:cubicBezTo>
                  <a:pt x="4468" y="1"/>
                  <a:pt x="3858" y="394"/>
                  <a:pt x="3557" y="973"/>
                </a:cubicBezTo>
                <a:cubicBezTo>
                  <a:pt x="3318" y="664"/>
                  <a:pt x="2940" y="471"/>
                  <a:pt x="2524" y="471"/>
                </a:cubicBezTo>
                <a:cubicBezTo>
                  <a:pt x="1999" y="471"/>
                  <a:pt x="1544" y="780"/>
                  <a:pt x="1328" y="1235"/>
                </a:cubicBezTo>
                <a:cubicBezTo>
                  <a:pt x="1197" y="1096"/>
                  <a:pt x="1004" y="1011"/>
                  <a:pt x="788" y="1011"/>
                </a:cubicBezTo>
                <a:cubicBezTo>
                  <a:pt x="356" y="1011"/>
                  <a:pt x="8" y="1359"/>
                  <a:pt x="1" y="1798"/>
                </a:cubicBezTo>
                <a:lnTo>
                  <a:pt x="6960" y="1798"/>
                </a:lnTo>
                <a:cubicBezTo>
                  <a:pt x="6960" y="811"/>
                  <a:pt x="6149" y="1"/>
                  <a:pt x="51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3"/>
          <p:cNvSpPr/>
          <p:nvPr/>
        </p:nvSpPr>
        <p:spPr>
          <a:xfrm>
            <a:off x="7226338" y="736955"/>
            <a:ext cx="126963" cy="131891"/>
          </a:xfrm>
          <a:custGeom>
            <a:avLst/>
            <a:gdLst/>
            <a:ahLst/>
            <a:cxnLst/>
            <a:rect l="l" t="t" r="r" b="b"/>
            <a:pathLst>
              <a:path w="1390" h="1444" extrusionOk="0">
                <a:moveTo>
                  <a:pt x="695" y="1"/>
                </a:moveTo>
                <a:lnTo>
                  <a:pt x="495" y="533"/>
                </a:lnTo>
                <a:lnTo>
                  <a:pt x="1" y="726"/>
                </a:lnTo>
                <a:lnTo>
                  <a:pt x="495" y="919"/>
                </a:lnTo>
                <a:lnTo>
                  <a:pt x="695" y="1443"/>
                </a:lnTo>
                <a:lnTo>
                  <a:pt x="896" y="919"/>
                </a:lnTo>
                <a:lnTo>
                  <a:pt x="1390" y="726"/>
                </a:lnTo>
                <a:lnTo>
                  <a:pt x="896" y="533"/>
                </a:lnTo>
                <a:lnTo>
                  <a:pt x="69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33"/>
          <p:cNvGrpSpPr/>
          <p:nvPr/>
        </p:nvGrpSpPr>
        <p:grpSpPr>
          <a:xfrm>
            <a:off x="6309506" y="1662678"/>
            <a:ext cx="1733177" cy="2446197"/>
            <a:chOff x="6538106" y="1719828"/>
            <a:chExt cx="1733177" cy="2446197"/>
          </a:xfrm>
        </p:grpSpPr>
        <p:sp>
          <p:nvSpPr>
            <p:cNvPr id="277" name="Google Shape;277;p33"/>
            <p:cNvSpPr/>
            <p:nvPr/>
          </p:nvSpPr>
          <p:spPr>
            <a:xfrm>
              <a:off x="6538106" y="1964662"/>
              <a:ext cx="1733177" cy="2201364"/>
            </a:xfrm>
            <a:custGeom>
              <a:avLst/>
              <a:gdLst/>
              <a:ahLst/>
              <a:cxnLst/>
              <a:rect l="l" t="t" r="r" b="b"/>
              <a:pathLst>
                <a:path w="16218" h="20599" extrusionOk="0">
                  <a:moveTo>
                    <a:pt x="309" y="0"/>
                  </a:moveTo>
                  <a:cubicBezTo>
                    <a:pt x="147" y="0"/>
                    <a:pt x="0" y="139"/>
                    <a:pt x="0" y="309"/>
                  </a:cubicBezTo>
                  <a:lnTo>
                    <a:pt x="0" y="20290"/>
                  </a:lnTo>
                  <a:cubicBezTo>
                    <a:pt x="0" y="20460"/>
                    <a:pt x="132" y="20599"/>
                    <a:pt x="309" y="20599"/>
                  </a:cubicBezTo>
                  <a:lnTo>
                    <a:pt x="15908" y="20599"/>
                  </a:lnTo>
                  <a:cubicBezTo>
                    <a:pt x="16078" y="20599"/>
                    <a:pt x="16217" y="20468"/>
                    <a:pt x="16217" y="20290"/>
                  </a:cubicBezTo>
                  <a:lnTo>
                    <a:pt x="16217" y="309"/>
                  </a:lnTo>
                  <a:cubicBezTo>
                    <a:pt x="16217" y="147"/>
                    <a:pt x="16086" y="0"/>
                    <a:pt x="15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6655125" y="2113849"/>
              <a:ext cx="1499030" cy="1916134"/>
            </a:xfrm>
            <a:custGeom>
              <a:avLst/>
              <a:gdLst/>
              <a:ahLst/>
              <a:cxnLst/>
              <a:rect l="l" t="t" r="r" b="b"/>
              <a:pathLst>
                <a:path w="14027" h="17930" extrusionOk="0">
                  <a:moveTo>
                    <a:pt x="1" y="1"/>
                  </a:moveTo>
                  <a:lnTo>
                    <a:pt x="1" y="17930"/>
                  </a:lnTo>
                  <a:lnTo>
                    <a:pt x="14027" y="17930"/>
                  </a:lnTo>
                  <a:lnTo>
                    <a:pt x="1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6655125" y="2072705"/>
              <a:ext cx="1499030" cy="1916134"/>
            </a:xfrm>
            <a:custGeom>
              <a:avLst/>
              <a:gdLst/>
              <a:ahLst/>
              <a:cxnLst/>
              <a:rect l="l" t="t" r="r" b="b"/>
              <a:pathLst>
                <a:path w="14027" h="17930" extrusionOk="0">
                  <a:moveTo>
                    <a:pt x="1" y="0"/>
                  </a:moveTo>
                  <a:lnTo>
                    <a:pt x="1" y="17929"/>
                  </a:lnTo>
                  <a:lnTo>
                    <a:pt x="14027" y="17929"/>
                  </a:lnTo>
                  <a:lnTo>
                    <a:pt x="140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7070730" y="1719828"/>
              <a:ext cx="671235" cy="432065"/>
            </a:xfrm>
            <a:custGeom>
              <a:avLst/>
              <a:gdLst/>
              <a:ahLst/>
              <a:cxnLst/>
              <a:rect l="l" t="t" r="r" b="b"/>
              <a:pathLst>
                <a:path w="6281" h="4043" extrusionOk="0">
                  <a:moveTo>
                    <a:pt x="3125" y="656"/>
                  </a:moveTo>
                  <a:cubicBezTo>
                    <a:pt x="3441" y="656"/>
                    <a:pt x="3703" y="918"/>
                    <a:pt x="3703" y="1234"/>
                  </a:cubicBezTo>
                  <a:cubicBezTo>
                    <a:pt x="3703" y="1551"/>
                    <a:pt x="3441" y="1813"/>
                    <a:pt x="3125" y="1813"/>
                  </a:cubicBezTo>
                  <a:cubicBezTo>
                    <a:pt x="2808" y="1813"/>
                    <a:pt x="2546" y="1551"/>
                    <a:pt x="2546" y="1234"/>
                  </a:cubicBezTo>
                  <a:cubicBezTo>
                    <a:pt x="2546" y="903"/>
                    <a:pt x="2808" y="656"/>
                    <a:pt x="3125" y="656"/>
                  </a:cubicBezTo>
                  <a:close/>
                  <a:moveTo>
                    <a:pt x="3132" y="0"/>
                  </a:moveTo>
                  <a:cubicBezTo>
                    <a:pt x="2461" y="0"/>
                    <a:pt x="1914" y="548"/>
                    <a:pt x="1914" y="1227"/>
                  </a:cubicBezTo>
                  <a:cubicBezTo>
                    <a:pt x="1914" y="1551"/>
                    <a:pt x="2037" y="1836"/>
                    <a:pt x="2245" y="2060"/>
                  </a:cubicBezTo>
                  <a:lnTo>
                    <a:pt x="432" y="2060"/>
                  </a:lnTo>
                  <a:cubicBezTo>
                    <a:pt x="193" y="2060"/>
                    <a:pt x="0" y="2253"/>
                    <a:pt x="0" y="2500"/>
                  </a:cubicBezTo>
                  <a:lnTo>
                    <a:pt x="0" y="3603"/>
                  </a:lnTo>
                  <a:cubicBezTo>
                    <a:pt x="0" y="3850"/>
                    <a:pt x="193" y="4043"/>
                    <a:pt x="432" y="4043"/>
                  </a:cubicBezTo>
                  <a:lnTo>
                    <a:pt x="5848" y="4043"/>
                  </a:lnTo>
                  <a:cubicBezTo>
                    <a:pt x="6087" y="4043"/>
                    <a:pt x="6280" y="3850"/>
                    <a:pt x="6280" y="3603"/>
                  </a:cubicBezTo>
                  <a:lnTo>
                    <a:pt x="6280" y="2500"/>
                  </a:lnTo>
                  <a:cubicBezTo>
                    <a:pt x="6272" y="2268"/>
                    <a:pt x="6064" y="2060"/>
                    <a:pt x="5833" y="2060"/>
                  </a:cubicBezTo>
                  <a:lnTo>
                    <a:pt x="4020" y="2060"/>
                  </a:lnTo>
                  <a:cubicBezTo>
                    <a:pt x="4228" y="1844"/>
                    <a:pt x="4359" y="1551"/>
                    <a:pt x="4359" y="1227"/>
                  </a:cubicBezTo>
                  <a:cubicBezTo>
                    <a:pt x="4359" y="548"/>
                    <a:pt x="3811" y="0"/>
                    <a:pt x="3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7069875" y="2058599"/>
              <a:ext cx="671235" cy="93295"/>
            </a:xfrm>
            <a:custGeom>
              <a:avLst/>
              <a:gdLst/>
              <a:ahLst/>
              <a:cxnLst/>
              <a:rect l="l" t="t" r="r" b="b"/>
              <a:pathLst>
                <a:path w="6281" h="873" extrusionOk="0">
                  <a:moveTo>
                    <a:pt x="1" y="1"/>
                  </a:moveTo>
                  <a:lnTo>
                    <a:pt x="1" y="433"/>
                  </a:lnTo>
                  <a:cubicBezTo>
                    <a:pt x="1" y="680"/>
                    <a:pt x="193" y="873"/>
                    <a:pt x="433" y="873"/>
                  </a:cubicBezTo>
                  <a:lnTo>
                    <a:pt x="5841" y="873"/>
                  </a:lnTo>
                  <a:cubicBezTo>
                    <a:pt x="6088" y="873"/>
                    <a:pt x="6280" y="680"/>
                    <a:pt x="6280" y="433"/>
                  </a:cubicBezTo>
                  <a:lnTo>
                    <a:pt x="6280" y="1"/>
                  </a:lnTo>
                  <a:cubicBezTo>
                    <a:pt x="6280" y="240"/>
                    <a:pt x="6072" y="433"/>
                    <a:pt x="5841" y="433"/>
                  </a:cubicBezTo>
                  <a:lnTo>
                    <a:pt x="433" y="433"/>
                  </a:lnTo>
                  <a:cubicBezTo>
                    <a:pt x="193" y="433"/>
                    <a:pt x="1" y="24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7189459" y="2331538"/>
              <a:ext cx="429607" cy="306817"/>
            </a:xfrm>
            <a:custGeom>
              <a:avLst/>
              <a:gdLst/>
              <a:ahLst/>
              <a:cxnLst/>
              <a:rect l="l" t="t" r="r" b="b"/>
              <a:pathLst>
                <a:path w="4020" h="2871" extrusionOk="0">
                  <a:moveTo>
                    <a:pt x="3626" y="1"/>
                  </a:moveTo>
                  <a:lnTo>
                    <a:pt x="1443" y="2060"/>
                  </a:lnTo>
                  <a:lnTo>
                    <a:pt x="417" y="1027"/>
                  </a:lnTo>
                  <a:lnTo>
                    <a:pt x="0" y="1428"/>
                  </a:lnTo>
                  <a:lnTo>
                    <a:pt x="1435" y="2870"/>
                  </a:lnTo>
                  <a:lnTo>
                    <a:pt x="4020" y="425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3"/>
          <p:cNvGrpSpPr/>
          <p:nvPr/>
        </p:nvGrpSpPr>
        <p:grpSpPr>
          <a:xfrm>
            <a:off x="5876863" y="2968698"/>
            <a:ext cx="624812" cy="1216379"/>
            <a:chOff x="5552925" y="996092"/>
            <a:chExt cx="232609" cy="452825"/>
          </a:xfrm>
        </p:grpSpPr>
        <p:sp>
          <p:nvSpPr>
            <p:cNvPr id="284" name="Google Shape;284;p33"/>
            <p:cNvSpPr/>
            <p:nvPr/>
          </p:nvSpPr>
          <p:spPr>
            <a:xfrm>
              <a:off x="5571609" y="1406415"/>
              <a:ext cx="209051" cy="42502"/>
            </a:xfrm>
            <a:custGeom>
              <a:avLst/>
              <a:gdLst/>
              <a:ahLst/>
              <a:cxnLst/>
              <a:rect l="l" t="t" r="r" b="b"/>
              <a:pathLst>
                <a:path w="5617" h="1142" extrusionOk="0">
                  <a:moveTo>
                    <a:pt x="0" y="0"/>
                  </a:moveTo>
                  <a:lnTo>
                    <a:pt x="0" y="1142"/>
                  </a:lnTo>
                  <a:lnTo>
                    <a:pt x="5616" y="1142"/>
                  </a:lnTo>
                  <a:lnTo>
                    <a:pt x="56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5752188" y="1406415"/>
              <a:ext cx="7518" cy="42502"/>
            </a:xfrm>
            <a:custGeom>
              <a:avLst/>
              <a:gdLst/>
              <a:ahLst/>
              <a:cxnLst/>
              <a:rect l="l" t="t" r="r" b="b"/>
              <a:pathLst>
                <a:path w="202" h="1142" extrusionOk="0">
                  <a:moveTo>
                    <a:pt x="1" y="0"/>
                  </a:moveTo>
                  <a:lnTo>
                    <a:pt x="1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5725764" y="1406415"/>
              <a:ext cx="7518" cy="42502"/>
            </a:xfrm>
            <a:custGeom>
              <a:avLst/>
              <a:gdLst/>
              <a:ahLst/>
              <a:cxnLst/>
              <a:rect l="l" t="t" r="r" b="b"/>
              <a:pathLst>
                <a:path w="202" h="1142" extrusionOk="0">
                  <a:moveTo>
                    <a:pt x="1" y="0"/>
                  </a:moveTo>
                  <a:lnTo>
                    <a:pt x="1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5699079" y="1406415"/>
              <a:ext cx="7481" cy="42502"/>
            </a:xfrm>
            <a:custGeom>
              <a:avLst/>
              <a:gdLst/>
              <a:ahLst/>
              <a:cxnLst/>
              <a:rect l="l" t="t" r="r" b="b"/>
              <a:pathLst>
                <a:path w="201" h="1142" extrusionOk="0">
                  <a:moveTo>
                    <a:pt x="0" y="0"/>
                  </a:moveTo>
                  <a:lnTo>
                    <a:pt x="0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5672356" y="1406415"/>
              <a:ext cx="7816" cy="42502"/>
            </a:xfrm>
            <a:custGeom>
              <a:avLst/>
              <a:gdLst/>
              <a:ahLst/>
              <a:cxnLst/>
              <a:rect l="l" t="t" r="r" b="b"/>
              <a:pathLst>
                <a:path w="210" h="1142" extrusionOk="0">
                  <a:moveTo>
                    <a:pt x="1" y="0"/>
                  </a:moveTo>
                  <a:lnTo>
                    <a:pt x="1" y="1142"/>
                  </a:lnTo>
                  <a:lnTo>
                    <a:pt x="209" y="114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5645969" y="1406415"/>
              <a:ext cx="7481" cy="42502"/>
            </a:xfrm>
            <a:custGeom>
              <a:avLst/>
              <a:gdLst/>
              <a:ahLst/>
              <a:cxnLst/>
              <a:rect l="l" t="t" r="r" b="b"/>
              <a:pathLst>
                <a:path w="201" h="1142" extrusionOk="0">
                  <a:moveTo>
                    <a:pt x="0" y="0"/>
                  </a:moveTo>
                  <a:lnTo>
                    <a:pt x="0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5618949" y="1406415"/>
              <a:ext cx="7816" cy="42502"/>
            </a:xfrm>
            <a:custGeom>
              <a:avLst/>
              <a:gdLst/>
              <a:ahLst/>
              <a:cxnLst/>
              <a:rect l="l" t="t" r="r" b="b"/>
              <a:pathLst>
                <a:path w="210" h="1142" extrusionOk="0">
                  <a:moveTo>
                    <a:pt x="1" y="0"/>
                  </a:moveTo>
                  <a:lnTo>
                    <a:pt x="1" y="1142"/>
                  </a:lnTo>
                  <a:lnTo>
                    <a:pt x="209" y="114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5592562" y="1406415"/>
              <a:ext cx="7481" cy="42502"/>
            </a:xfrm>
            <a:custGeom>
              <a:avLst/>
              <a:gdLst/>
              <a:ahLst/>
              <a:cxnLst/>
              <a:rect l="l" t="t" r="r" b="b"/>
              <a:pathLst>
                <a:path w="201" h="1142" extrusionOk="0">
                  <a:moveTo>
                    <a:pt x="0" y="0"/>
                  </a:moveTo>
                  <a:lnTo>
                    <a:pt x="0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5561560" y="1363913"/>
              <a:ext cx="209051" cy="42540"/>
            </a:xfrm>
            <a:custGeom>
              <a:avLst/>
              <a:gdLst/>
              <a:ahLst/>
              <a:cxnLst/>
              <a:rect l="l" t="t" r="r" b="b"/>
              <a:pathLst>
                <a:path w="5617" h="1143" extrusionOk="0">
                  <a:moveTo>
                    <a:pt x="0" y="0"/>
                  </a:moveTo>
                  <a:lnTo>
                    <a:pt x="0" y="1142"/>
                  </a:lnTo>
                  <a:lnTo>
                    <a:pt x="5616" y="1142"/>
                  </a:lnTo>
                  <a:lnTo>
                    <a:pt x="56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5742139" y="1363913"/>
              <a:ext cx="7518" cy="42540"/>
            </a:xfrm>
            <a:custGeom>
              <a:avLst/>
              <a:gdLst/>
              <a:ahLst/>
              <a:cxnLst/>
              <a:rect l="l" t="t" r="r" b="b"/>
              <a:pathLst>
                <a:path w="202" h="1143" extrusionOk="0">
                  <a:moveTo>
                    <a:pt x="1" y="0"/>
                  </a:moveTo>
                  <a:lnTo>
                    <a:pt x="1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715454" y="1363913"/>
              <a:ext cx="7778" cy="42540"/>
            </a:xfrm>
            <a:custGeom>
              <a:avLst/>
              <a:gdLst/>
              <a:ahLst/>
              <a:cxnLst/>
              <a:rect l="l" t="t" r="r" b="b"/>
              <a:pathLst>
                <a:path w="209" h="1143" extrusionOk="0">
                  <a:moveTo>
                    <a:pt x="0" y="0"/>
                  </a:moveTo>
                  <a:lnTo>
                    <a:pt x="0" y="1142"/>
                  </a:lnTo>
                  <a:lnTo>
                    <a:pt x="208" y="114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5689030" y="1363913"/>
              <a:ext cx="7481" cy="42540"/>
            </a:xfrm>
            <a:custGeom>
              <a:avLst/>
              <a:gdLst/>
              <a:ahLst/>
              <a:cxnLst/>
              <a:rect l="l" t="t" r="r" b="b"/>
              <a:pathLst>
                <a:path w="201" h="1143" extrusionOk="0">
                  <a:moveTo>
                    <a:pt x="0" y="0"/>
                  </a:moveTo>
                  <a:lnTo>
                    <a:pt x="0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5662605" y="1363913"/>
              <a:ext cx="7518" cy="42540"/>
            </a:xfrm>
            <a:custGeom>
              <a:avLst/>
              <a:gdLst/>
              <a:ahLst/>
              <a:cxnLst/>
              <a:rect l="l" t="t" r="r" b="b"/>
              <a:pathLst>
                <a:path w="202" h="1143" extrusionOk="0">
                  <a:moveTo>
                    <a:pt x="1" y="0"/>
                  </a:moveTo>
                  <a:lnTo>
                    <a:pt x="1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5635920" y="1363913"/>
              <a:ext cx="7481" cy="42540"/>
            </a:xfrm>
            <a:custGeom>
              <a:avLst/>
              <a:gdLst/>
              <a:ahLst/>
              <a:cxnLst/>
              <a:rect l="l" t="t" r="r" b="b"/>
              <a:pathLst>
                <a:path w="201" h="1143" extrusionOk="0">
                  <a:moveTo>
                    <a:pt x="0" y="0"/>
                  </a:moveTo>
                  <a:lnTo>
                    <a:pt x="0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5609198" y="1363913"/>
              <a:ext cx="7778" cy="42540"/>
            </a:xfrm>
            <a:custGeom>
              <a:avLst/>
              <a:gdLst/>
              <a:ahLst/>
              <a:cxnLst/>
              <a:rect l="l" t="t" r="r" b="b"/>
              <a:pathLst>
                <a:path w="209" h="1143" extrusionOk="0">
                  <a:moveTo>
                    <a:pt x="1" y="0"/>
                  </a:moveTo>
                  <a:lnTo>
                    <a:pt x="1" y="1142"/>
                  </a:lnTo>
                  <a:lnTo>
                    <a:pt x="209" y="114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5582774" y="1363913"/>
              <a:ext cx="7518" cy="42540"/>
            </a:xfrm>
            <a:custGeom>
              <a:avLst/>
              <a:gdLst/>
              <a:ahLst/>
              <a:cxnLst/>
              <a:rect l="l" t="t" r="r" b="b"/>
              <a:pathLst>
                <a:path w="202" h="1143" extrusionOk="0">
                  <a:moveTo>
                    <a:pt x="1" y="0"/>
                  </a:moveTo>
                  <a:lnTo>
                    <a:pt x="1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5576745" y="1321708"/>
              <a:ext cx="208790" cy="42502"/>
            </a:xfrm>
            <a:custGeom>
              <a:avLst/>
              <a:gdLst/>
              <a:ahLst/>
              <a:cxnLst/>
              <a:rect l="l" t="t" r="r" b="b"/>
              <a:pathLst>
                <a:path w="5610" h="1142" extrusionOk="0">
                  <a:moveTo>
                    <a:pt x="1" y="0"/>
                  </a:moveTo>
                  <a:lnTo>
                    <a:pt x="1" y="1142"/>
                  </a:lnTo>
                  <a:lnTo>
                    <a:pt x="5610" y="1142"/>
                  </a:lnTo>
                  <a:lnTo>
                    <a:pt x="5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5757361" y="1321708"/>
              <a:ext cx="7518" cy="42502"/>
            </a:xfrm>
            <a:custGeom>
              <a:avLst/>
              <a:gdLst/>
              <a:ahLst/>
              <a:cxnLst/>
              <a:rect l="l" t="t" r="r" b="b"/>
              <a:pathLst>
                <a:path w="202" h="1142" extrusionOk="0">
                  <a:moveTo>
                    <a:pt x="1" y="0"/>
                  </a:moveTo>
                  <a:lnTo>
                    <a:pt x="1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5730676" y="1321708"/>
              <a:ext cx="7481" cy="42502"/>
            </a:xfrm>
            <a:custGeom>
              <a:avLst/>
              <a:gdLst/>
              <a:ahLst/>
              <a:cxnLst/>
              <a:rect l="l" t="t" r="r" b="b"/>
              <a:pathLst>
                <a:path w="201" h="1142" extrusionOk="0">
                  <a:moveTo>
                    <a:pt x="0" y="0"/>
                  </a:moveTo>
                  <a:lnTo>
                    <a:pt x="0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5704252" y="1321708"/>
              <a:ext cx="7481" cy="42502"/>
            </a:xfrm>
            <a:custGeom>
              <a:avLst/>
              <a:gdLst/>
              <a:ahLst/>
              <a:cxnLst/>
              <a:rect l="l" t="t" r="r" b="b"/>
              <a:pathLst>
                <a:path w="201" h="1142" extrusionOk="0">
                  <a:moveTo>
                    <a:pt x="0" y="0"/>
                  </a:moveTo>
                  <a:lnTo>
                    <a:pt x="0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5677269" y="1321708"/>
              <a:ext cx="7481" cy="42502"/>
            </a:xfrm>
            <a:custGeom>
              <a:avLst/>
              <a:gdLst/>
              <a:ahLst/>
              <a:cxnLst/>
              <a:rect l="l" t="t" r="r" b="b"/>
              <a:pathLst>
                <a:path w="201" h="1142" extrusionOk="0">
                  <a:moveTo>
                    <a:pt x="0" y="0"/>
                  </a:moveTo>
                  <a:lnTo>
                    <a:pt x="0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5650547" y="1321708"/>
              <a:ext cx="7518" cy="42502"/>
            </a:xfrm>
            <a:custGeom>
              <a:avLst/>
              <a:gdLst/>
              <a:ahLst/>
              <a:cxnLst/>
              <a:rect l="l" t="t" r="r" b="b"/>
              <a:pathLst>
                <a:path w="202" h="1142" extrusionOk="0">
                  <a:moveTo>
                    <a:pt x="1" y="0"/>
                  </a:moveTo>
                  <a:lnTo>
                    <a:pt x="1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5624123" y="1321708"/>
              <a:ext cx="7518" cy="42502"/>
            </a:xfrm>
            <a:custGeom>
              <a:avLst/>
              <a:gdLst/>
              <a:ahLst/>
              <a:cxnLst/>
              <a:rect l="l" t="t" r="r" b="b"/>
              <a:pathLst>
                <a:path w="202" h="1142" extrusionOk="0">
                  <a:moveTo>
                    <a:pt x="1" y="0"/>
                  </a:moveTo>
                  <a:lnTo>
                    <a:pt x="1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597438" y="1321708"/>
              <a:ext cx="7778" cy="42502"/>
            </a:xfrm>
            <a:custGeom>
              <a:avLst/>
              <a:gdLst/>
              <a:ahLst/>
              <a:cxnLst/>
              <a:rect l="l" t="t" r="r" b="b"/>
              <a:pathLst>
                <a:path w="209" h="1142" extrusionOk="0">
                  <a:moveTo>
                    <a:pt x="0" y="0"/>
                  </a:moveTo>
                  <a:lnTo>
                    <a:pt x="0" y="1142"/>
                  </a:lnTo>
                  <a:lnTo>
                    <a:pt x="209" y="114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5566696" y="1279205"/>
              <a:ext cx="208790" cy="42540"/>
            </a:xfrm>
            <a:custGeom>
              <a:avLst/>
              <a:gdLst/>
              <a:ahLst/>
              <a:cxnLst/>
              <a:rect l="l" t="t" r="r" b="b"/>
              <a:pathLst>
                <a:path w="5610" h="1143" extrusionOk="0">
                  <a:moveTo>
                    <a:pt x="1" y="0"/>
                  </a:moveTo>
                  <a:lnTo>
                    <a:pt x="1" y="1142"/>
                  </a:lnTo>
                  <a:lnTo>
                    <a:pt x="5610" y="1142"/>
                  </a:lnTo>
                  <a:lnTo>
                    <a:pt x="5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5747312" y="1279205"/>
              <a:ext cx="7518" cy="42540"/>
            </a:xfrm>
            <a:custGeom>
              <a:avLst/>
              <a:gdLst/>
              <a:ahLst/>
              <a:cxnLst/>
              <a:rect l="l" t="t" r="r" b="b"/>
              <a:pathLst>
                <a:path w="202" h="1143" extrusionOk="0">
                  <a:moveTo>
                    <a:pt x="1" y="0"/>
                  </a:moveTo>
                  <a:lnTo>
                    <a:pt x="1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720627" y="1279205"/>
              <a:ext cx="7481" cy="42540"/>
            </a:xfrm>
            <a:custGeom>
              <a:avLst/>
              <a:gdLst/>
              <a:ahLst/>
              <a:cxnLst/>
              <a:rect l="l" t="t" r="r" b="b"/>
              <a:pathLst>
                <a:path w="201" h="1143" extrusionOk="0">
                  <a:moveTo>
                    <a:pt x="0" y="0"/>
                  </a:moveTo>
                  <a:lnTo>
                    <a:pt x="0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5693905" y="1279205"/>
              <a:ext cx="7778" cy="42540"/>
            </a:xfrm>
            <a:custGeom>
              <a:avLst/>
              <a:gdLst/>
              <a:ahLst/>
              <a:cxnLst/>
              <a:rect l="l" t="t" r="r" b="b"/>
              <a:pathLst>
                <a:path w="209" h="1143" extrusionOk="0">
                  <a:moveTo>
                    <a:pt x="1" y="0"/>
                  </a:moveTo>
                  <a:lnTo>
                    <a:pt x="1" y="1142"/>
                  </a:lnTo>
                  <a:lnTo>
                    <a:pt x="209" y="114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5667481" y="1279205"/>
              <a:ext cx="7518" cy="42540"/>
            </a:xfrm>
            <a:custGeom>
              <a:avLst/>
              <a:gdLst/>
              <a:ahLst/>
              <a:cxnLst/>
              <a:rect l="l" t="t" r="r" b="b"/>
              <a:pathLst>
                <a:path w="202" h="1143" extrusionOk="0">
                  <a:moveTo>
                    <a:pt x="1" y="0"/>
                  </a:moveTo>
                  <a:lnTo>
                    <a:pt x="1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5641094" y="1279205"/>
              <a:ext cx="7481" cy="42540"/>
            </a:xfrm>
            <a:custGeom>
              <a:avLst/>
              <a:gdLst/>
              <a:ahLst/>
              <a:cxnLst/>
              <a:rect l="l" t="t" r="r" b="b"/>
              <a:pathLst>
                <a:path w="201" h="1143" extrusionOk="0">
                  <a:moveTo>
                    <a:pt x="0" y="0"/>
                  </a:moveTo>
                  <a:lnTo>
                    <a:pt x="0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5614372" y="1279205"/>
              <a:ext cx="7518" cy="42540"/>
            </a:xfrm>
            <a:custGeom>
              <a:avLst/>
              <a:gdLst/>
              <a:ahLst/>
              <a:cxnLst/>
              <a:rect l="l" t="t" r="r" b="b"/>
              <a:pathLst>
                <a:path w="202" h="1143" extrusionOk="0">
                  <a:moveTo>
                    <a:pt x="1" y="0"/>
                  </a:moveTo>
                  <a:lnTo>
                    <a:pt x="1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587687" y="1279205"/>
              <a:ext cx="7778" cy="42540"/>
            </a:xfrm>
            <a:custGeom>
              <a:avLst/>
              <a:gdLst/>
              <a:ahLst/>
              <a:cxnLst/>
              <a:rect l="l" t="t" r="r" b="b"/>
              <a:pathLst>
                <a:path w="209" h="1143" extrusionOk="0">
                  <a:moveTo>
                    <a:pt x="0" y="0"/>
                  </a:moveTo>
                  <a:lnTo>
                    <a:pt x="0" y="1142"/>
                  </a:lnTo>
                  <a:lnTo>
                    <a:pt x="208" y="114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5562974" y="1237001"/>
              <a:ext cx="209051" cy="42540"/>
            </a:xfrm>
            <a:custGeom>
              <a:avLst/>
              <a:gdLst/>
              <a:ahLst/>
              <a:cxnLst/>
              <a:rect l="l" t="t" r="r" b="b"/>
              <a:pathLst>
                <a:path w="5617" h="1143" extrusionOk="0">
                  <a:moveTo>
                    <a:pt x="1" y="0"/>
                  </a:moveTo>
                  <a:lnTo>
                    <a:pt x="1" y="1142"/>
                  </a:lnTo>
                  <a:lnTo>
                    <a:pt x="5617" y="1142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5743293" y="1237001"/>
              <a:ext cx="7518" cy="42540"/>
            </a:xfrm>
            <a:custGeom>
              <a:avLst/>
              <a:gdLst/>
              <a:ahLst/>
              <a:cxnLst/>
              <a:rect l="l" t="t" r="r" b="b"/>
              <a:pathLst>
                <a:path w="202" h="1143" extrusionOk="0">
                  <a:moveTo>
                    <a:pt x="1" y="0"/>
                  </a:moveTo>
                  <a:lnTo>
                    <a:pt x="1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5716608" y="1237001"/>
              <a:ext cx="7481" cy="42540"/>
            </a:xfrm>
            <a:custGeom>
              <a:avLst/>
              <a:gdLst/>
              <a:ahLst/>
              <a:cxnLst/>
              <a:rect l="l" t="t" r="r" b="b"/>
              <a:pathLst>
                <a:path w="201" h="1143" extrusionOk="0">
                  <a:moveTo>
                    <a:pt x="0" y="0"/>
                  </a:moveTo>
                  <a:lnTo>
                    <a:pt x="0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5690184" y="1237001"/>
              <a:ext cx="7481" cy="42540"/>
            </a:xfrm>
            <a:custGeom>
              <a:avLst/>
              <a:gdLst/>
              <a:ahLst/>
              <a:cxnLst/>
              <a:rect l="l" t="t" r="r" b="b"/>
              <a:pathLst>
                <a:path w="201" h="1143" extrusionOk="0">
                  <a:moveTo>
                    <a:pt x="0" y="0"/>
                  </a:moveTo>
                  <a:lnTo>
                    <a:pt x="0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5663461" y="1237001"/>
              <a:ext cx="7518" cy="42540"/>
            </a:xfrm>
            <a:custGeom>
              <a:avLst/>
              <a:gdLst/>
              <a:ahLst/>
              <a:cxnLst/>
              <a:rect l="l" t="t" r="r" b="b"/>
              <a:pathLst>
                <a:path w="202" h="1143" extrusionOk="0">
                  <a:moveTo>
                    <a:pt x="1" y="0"/>
                  </a:moveTo>
                  <a:lnTo>
                    <a:pt x="1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5637074" y="1237001"/>
              <a:ext cx="7481" cy="42540"/>
            </a:xfrm>
            <a:custGeom>
              <a:avLst/>
              <a:gdLst/>
              <a:ahLst/>
              <a:cxnLst/>
              <a:rect l="l" t="t" r="r" b="b"/>
              <a:pathLst>
                <a:path w="201" h="1143" extrusionOk="0">
                  <a:moveTo>
                    <a:pt x="0" y="0"/>
                  </a:moveTo>
                  <a:lnTo>
                    <a:pt x="0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5610352" y="1237001"/>
              <a:ext cx="7778" cy="42540"/>
            </a:xfrm>
            <a:custGeom>
              <a:avLst/>
              <a:gdLst/>
              <a:ahLst/>
              <a:cxnLst/>
              <a:rect l="l" t="t" r="r" b="b"/>
              <a:pathLst>
                <a:path w="209" h="1143" extrusionOk="0">
                  <a:moveTo>
                    <a:pt x="1" y="0"/>
                  </a:moveTo>
                  <a:lnTo>
                    <a:pt x="1" y="1142"/>
                  </a:lnTo>
                  <a:lnTo>
                    <a:pt x="209" y="114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5583928" y="1237001"/>
              <a:ext cx="7518" cy="42540"/>
            </a:xfrm>
            <a:custGeom>
              <a:avLst/>
              <a:gdLst/>
              <a:ahLst/>
              <a:cxnLst/>
              <a:rect l="l" t="t" r="r" b="b"/>
              <a:pathLst>
                <a:path w="202" h="1143" extrusionOk="0">
                  <a:moveTo>
                    <a:pt x="1" y="0"/>
                  </a:moveTo>
                  <a:lnTo>
                    <a:pt x="1" y="1142"/>
                  </a:lnTo>
                  <a:lnTo>
                    <a:pt x="201" y="114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5552925" y="1194796"/>
              <a:ext cx="209051" cy="42242"/>
            </a:xfrm>
            <a:custGeom>
              <a:avLst/>
              <a:gdLst/>
              <a:ahLst/>
              <a:cxnLst/>
              <a:rect l="l" t="t" r="r" b="b"/>
              <a:pathLst>
                <a:path w="5617" h="1135" extrusionOk="0">
                  <a:moveTo>
                    <a:pt x="1" y="0"/>
                  </a:moveTo>
                  <a:lnTo>
                    <a:pt x="1" y="1134"/>
                  </a:lnTo>
                  <a:lnTo>
                    <a:pt x="5617" y="1134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5733542" y="1194796"/>
              <a:ext cx="7481" cy="42242"/>
            </a:xfrm>
            <a:custGeom>
              <a:avLst/>
              <a:gdLst/>
              <a:ahLst/>
              <a:cxnLst/>
              <a:rect l="l" t="t" r="r" b="b"/>
              <a:pathLst>
                <a:path w="201" h="1135" extrusionOk="0">
                  <a:moveTo>
                    <a:pt x="0" y="0"/>
                  </a:moveTo>
                  <a:lnTo>
                    <a:pt x="0" y="1134"/>
                  </a:lnTo>
                  <a:lnTo>
                    <a:pt x="201" y="11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706559" y="1194796"/>
              <a:ext cx="7481" cy="42242"/>
            </a:xfrm>
            <a:custGeom>
              <a:avLst/>
              <a:gdLst/>
              <a:ahLst/>
              <a:cxnLst/>
              <a:rect l="l" t="t" r="r" b="b"/>
              <a:pathLst>
                <a:path w="201" h="1135" extrusionOk="0">
                  <a:moveTo>
                    <a:pt x="0" y="0"/>
                  </a:moveTo>
                  <a:lnTo>
                    <a:pt x="0" y="1134"/>
                  </a:lnTo>
                  <a:lnTo>
                    <a:pt x="201" y="11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680135" y="1194796"/>
              <a:ext cx="7481" cy="42242"/>
            </a:xfrm>
            <a:custGeom>
              <a:avLst/>
              <a:gdLst/>
              <a:ahLst/>
              <a:cxnLst/>
              <a:rect l="l" t="t" r="r" b="b"/>
              <a:pathLst>
                <a:path w="201" h="1135" extrusionOk="0">
                  <a:moveTo>
                    <a:pt x="0" y="0"/>
                  </a:moveTo>
                  <a:lnTo>
                    <a:pt x="0" y="1134"/>
                  </a:lnTo>
                  <a:lnTo>
                    <a:pt x="201" y="11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5653413" y="1194796"/>
              <a:ext cx="7816" cy="42242"/>
            </a:xfrm>
            <a:custGeom>
              <a:avLst/>
              <a:gdLst/>
              <a:ahLst/>
              <a:cxnLst/>
              <a:rect l="l" t="t" r="r" b="b"/>
              <a:pathLst>
                <a:path w="210" h="1135" extrusionOk="0">
                  <a:moveTo>
                    <a:pt x="1" y="0"/>
                  </a:moveTo>
                  <a:lnTo>
                    <a:pt x="1" y="1134"/>
                  </a:lnTo>
                  <a:lnTo>
                    <a:pt x="209" y="113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626988" y="1194796"/>
              <a:ext cx="7518" cy="42242"/>
            </a:xfrm>
            <a:custGeom>
              <a:avLst/>
              <a:gdLst/>
              <a:ahLst/>
              <a:cxnLst/>
              <a:rect l="l" t="t" r="r" b="b"/>
              <a:pathLst>
                <a:path w="202" h="1135" extrusionOk="0">
                  <a:moveTo>
                    <a:pt x="1" y="0"/>
                  </a:moveTo>
                  <a:lnTo>
                    <a:pt x="1" y="1134"/>
                  </a:lnTo>
                  <a:lnTo>
                    <a:pt x="202" y="11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600303" y="1194796"/>
              <a:ext cx="7518" cy="42242"/>
            </a:xfrm>
            <a:custGeom>
              <a:avLst/>
              <a:gdLst/>
              <a:ahLst/>
              <a:cxnLst/>
              <a:rect l="l" t="t" r="r" b="b"/>
              <a:pathLst>
                <a:path w="202" h="1135" extrusionOk="0">
                  <a:moveTo>
                    <a:pt x="1" y="0"/>
                  </a:moveTo>
                  <a:lnTo>
                    <a:pt x="1" y="1134"/>
                  </a:lnTo>
                  <a:lnTo>
                    <a:pt x="201" y="11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573879" y="1194796"/>
              <a:ext cx="7518" cy="42242"/>
            </a:xfrm>
            <a:custGeom>
              <a:avLst/>
              <a:gdLst/>
              <a:ahLst/>
              <a:cxnLst/>
              <a:rect l="l" t="t" r="r" b="b"/>
              <a:pathLst>
                <a:path w="202" h="1135" extrusionOk="0">
                  <a:moveTo>
                    <a:pt x="1" y="0"/>
                  </a:moveTo>
                  <a:lnTo>
                    <a:pt x="1" y="1134"/>
                  </a:lnTo>
                  <a:lnTo>
                    <a:pt x="201" y="11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5562676" y="996092"/>
              <a:ext cx="198183" cy="198741"/>
            </a:xfrm>
            <a:custGeom>
              <a:avLst/>
              <a:gdLst/>
              <a:ahLst/>
              <a:cxnLst/>
              <a:rect l="l" t="t" r="r" b="b"/>
              <a:pathLst>
                <a:path w="5325" h="5340" extrusionOk="0">
                  <a:moveTo>
                    <a:pt x="2662" y="1"/>
                  </a:moveTo>
                  <a:cubicBezTo>
                    <a:pt x="1197" y="1"/>
                    <a:pt x="1" y="1189"/>
                    <a:pt x="1" y="2662"/>
                  </a:cubicBezTo>
                  <a:cubicBezTo>
                    <a:pt x="1" y="4143"/>
                    <a:pt x="1197" y="5339"/>
                    <a:pt x="2662" y="5339"/>
                  </a:cubicBezTo>
                  <a:cubicBezTo>
                    <a:pt x="4128" y="5339"/>
                    <a:pt x="5324" y="4143"/>
                    <a:pt x="5324" y="2662"/>
                  </a:cubicBezTo>
                  <a:cubicBezTo>
                    <a:pt x="5324" y="1196"/>
                    <a:pt x="4128" y="1"/>
                    <a:pt x="2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554377" y="996092"/>
              <a:ext cx="198146" cy="198741"/>
            </a:xfrm>
            <a:custGeom>
              <a:avLst/>
              <a:gdLst/>
              <a:ahLst/>
              <a:cxnLst/>
              <a:rect l="l" t="t" r="r" b="b"/>
              <a:pathLst>
                <a:path w="5324" h="5340" extrusionOk="0">
                  <a:moveTo>
                    <a:pt x="2662" y="1"/>
                  </a:moveTo>
                  <a:cubicBezTo>
                    <a:pt x="1196" y="1"/>
                    <a:pt x="0" y="1189"/>
                    <a:pt x="0" y="2662"/>
                  </a:cubicBezTo>
                  <a:cubicBezTo>
                    <a:pt x="0" y="4143"/>
                    <a:pt x="1188" y="5339"/>
                    <a:pt x="2662" y="5339"/>
                  </a:cubicBezTo>
                  <a:cubicBezTo>
                    <a:pt x="4128" y="5339"/>
                    <a:pt x="5323" y="4143"/>
                    <a:pt x="5323" y="2662"/>
                  </a:cubicBezTo>
                  <a:cubicBezTo>
                    <a:pt x="5323" y="1196"/>
                    <a:pt x="4128" y="1"/>
                    <a:pt x="2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573879" y="1015892"/>
              <a:ext cx="158547" cy="158844"/>
            </a:xfrm>
            <a:custGeom>
              <a:avLst/>
              <a:gdLst/>
              <a:ahLst/>
              <a:cxnLst/>
              <a:rect l="l" t="t" r="r" b="b"/>
              <a:pathLst>
                <a:path w="4260" h="4268" extrusionOk="0">
                  <a:moveTo>
                    <a:pt x="2130" y="1"/>
                  </a:moveTo>
                  <a:cubicBezTo>
                    <a:pt x="957" y="1"/>
                    <a:pt x="1" y="958"/>
                    <a:pt x="1" y="2130"/>
                  </a:cubicBezTo>
                  <a:cubicBezTo>
                    <a:pt x="1" y="3311"/>
                    <a:pt x="957" y="4267"/>
                    <a:pt x="2130" y="4267"/>
                  </a:cubicBezTo>
                  <a:cubicBezTo>
                    <a:pt x="3310" y="4267"/>
                    <a:pt x="4259" y="3311"/>
                    <a:pt x="4259" y="2130"/>
                  </a:cubicBezTo>
                  <a:cubicBezTo>
                    <a:pt x="4259" y="958"/>
                    <a:pt x="3318" y="9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5581657" y="1023931"/>
              <a:ext cx="143027" cy="142766"/>
            </a:xfrm>
            <a:custGeom>
              <a:avLst/>
              <a:gdLst/>
              <a:ahLst/>
              <a:cxnLst/>
              <a:rect l="l" t="t" r="r" b="b"/>
              <a:pathLst>
                <a:path w="3843" h="3836" extrusionOk="0">
                  <a:moveTo>
                    <a:pt x="1921" y="1"/>
                  </a:moveTo>
                  <a:cubicBezTo>
                    <a:pt x="864" y="1"/>
                    <a:pt x="0" y="857"/>
                    <a:pt x="0" y="1914"/>
                  </a:cubicBezTo>
                  <a:cubicBezTo>
                    <a:pt x="0" y="2979"/>
                    <a:pt x="864" y="3835"/>
                    <a:pt x="1921" y="3835"/>
                  </a:cubicBezTo>
                  <a:cubicBezTo>
                    <a:pt x="2986" y="3835"/>
                    <a:pt x="3842" y="2979"/>
                    <a:pt x="3842" y="1914"/>
                  </a:cubicBezTo>
                  <a:cubicBezTo>
                    <a:pt x="3842" y="865"/>
                    <a:pt x="2986" y="9"/>
                    <a:pt x="1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623267" y="1045777"/>
              <a:ext cx="60330" cy="97361"/>
            </a:xfrm>
            <a:custGeom>
              <a:avLst/>
              <a:gdLst/>
              <a:ahLst/>
              <a:cxnLst/>
              <a:rect l="l" t="t" r="r" b="b"/>
              <a:pathLst>
                <a:path w="1621" h="2616" extrusionOk="0">
                  <a:moveTo>
                    <a:pt x="687" y="687"/>
                  </a:moveTo>
                  <a:lnTo>
                    <a:pt x="687" y="1080"/>
                  </a:lnTo>
                  <a:cubicBezTo>
                    <a:pt x="618" y="1057"/>
                    <a:pt x="572" y="1034"/>
                    <a:pt x="533" y="1003"/>
                  </a:cubicBezTo>
                  <a:cubicBezTo>
                    <a:pt x="494" y="972"/>
                    <a:pt x="479" y="934"/>
                    <a:pt x="487" y="887"/>
                  </a:cubicBezTo>
                  <a:cubicBezTo>
                    <a:pt x="487" y="841"/>
                    <a:pt x="502" y="787"/>
                    <a:pt x="533" y="764"/>
                  </a:cubicBezTo>
                  <a:cubicBezTo>
                    <a:pt x="564" y="733"/>
                    <a:pt x="618" y="702"/>
                    <a:pt x="687" y="687"/>
                  </a:cubicBezTo>
                  <a:close/>
                  <a:moveTo>
                    <a:pt x="965" y="1559"/>
                  </a:moveTo>
                  <a:cubicBezTo>
                    <a:pt x="1034" y="1582"/>
                    <a:pt x="1081" y="1613"/>
                    <a:pt x="1119" y="1636"/>
                  </a:cubicBezTo>
                  <a:cubicBezTo>
                    <a:pt x="1150" y="1667"/>
                    <a:pt x="1173" y="1705"/>
                    <a:pt x="1173" y="1752"/>
                  </a:cubicBezTo>
                  <a:cubicBezTo>
                    <a:pt x="1173" y="1790"/>
                    <a:pt x="1150" y="1844"/>
                    <a:pt x="1119" y="1867"/>
                  </a:cubicBezTo>
                  <a:cubicBezTo>
                    <a:pt x="1096" y="1898"/>
                    <a:pt x="1034" y="1929"/>
                    <a:pt x="965" y="1944"/>
                  </a:cubicBezTo>
                  <a:lnTo>
                    <a:pt x="965" y="1559"/>
                  </a:lnTo>
                  <a:close/>
                  <a:moveTo>
                    <a:pt x="680" y="0"/>
                  </a:moveTo>
                  <a:lnTo>
                    <a:pt x="680" y="309"/>
                  </a:lnTo>
                  <a:cubicBezTo>
                    <a:pt x="464" y="324"/>
                    <a:pt x="309" y="394"/>
                    <a:pt x="194" y="509"/>
                  </a:cubicBezTo>
                  <a:cubicBezTo>
                    <a:pt x="86" y="617"/>
                    <a:pt x="32" y="749"/>
                    <a:pt x="32" y="903"/>
                  </a:cubicBezTo>
                  <a:cubicBezTo>
                    <a:pt x="32" y="1026"/>
                    <a:pt x="70" y="1127"/>
                    <a:pt x="124" y="1204"/>
                  </a:cubicBezTo>
                  <a:cubicBezTo>
                    <a:pt x="194" y="1281"/>
                    <a:pt x="271" y="1343"/>
                    <a:pt x="356" y="1381"/>
                  </a:cubicBezTo>
                  <a:cubicBezTo>
                    <a:pt x="456" y="1420"/>
                    <a:pt x="564" y="1458"/>
                    <a:pt x="695" y="1482"/>
                  </a:cubicBezTo>
                  <a:lnTo>
                    <a:pt x="695" y="1944"/>
                  </a:lnTo>
                  <a:cubicBezTo>
                    <a:pt x="602" y="1937"/>
                    <a:pt x="502" y="1921"/>
                    <a:pt x="410" y="1883"/>
                  </a:cubicBezTo>
                  <a:cubicBezTo>
                    <a:pt x="309" y="1852"/>
                    <a:pt x="224" y="1806"/>
                    <a:pt x="155" y="1752"/>
                  </a:cubicBezTo>
                  <a:lnTo>
                    <a:pt x="1" y="2091"/>
                  </a:lnTo>
                  <a:cubicBezTo>
                    <a:pt x="78" y="2153"/>
                    <a:pt x="178" y="2199"/>
                    <a:pt x="302" y="2238"/>
                  </a:cubicBezTo>
                  <a:cubicBezTo>
                    <a:pt x="425" y="2276"/>
                    <a:pt x="564" y="2292"/>
                    <a:pt x="695" y="2307"/>
                  </a:cubicBezTo>
                  <a:lnTo>
                    <a:pt x="695" y="2616"/>
                  </a:lnTo>
                  <a:lnTo>
                    <a:pt x="980" y="2616"/>
                  </a:lnTo>
                  <a:lnTo>
                    <a:pt x="980" y="2307"/>
                  </a:lnTo>
                  <a:cubicBezTo>
                    <a:pt x="1189" y="2276"/>
                    <a:pt x="1343" y="2207"/>
                    <a:pt x="1459" y="2099"/>
                  </a:cubicBezTo>
                  <a:cubicBezTo>
                    <a:pt x="1567" y="1998"/>
                    <a:pt x="1621" y="1860"/>
                    <a:pt x="1621" y="1713"/>
                  </a:cubicBezTo>
                  <a:cubicBezTo>
                    <a:pt x="1621" y="1590"/>
                    <a:pt x="1582" y="1497"/>
                    <a:pt x="1528" y="1420"/>
                  </a:cubicBezTo>
                  <a:cubicBezTo>
                    <a:pt x="1459" y="1343"/>
                    <a:pt x="1382" y="1281"/>
                    <a:pt x="1297" y="1242"/>
                  </a:cubicBezTo>
                  <a:cubicBezTo>
                    <a:pt x="1204" y="1204"/>
                    <a:pt x="1104" y="1173"/>
                    <a:pt x="965" y="1150"/>
                  </a:cubicBezTo>
                  <a:lnTo>
                    <a:pt x="965" y="671"/>
                  </a:lnTo>
                  <a:cubicBezTo>
                    <a:pt x="1112" y="695"/>
                    <a:pt x="1251" y="741"/>
                    <a:pt x="1389" y="818"/>
                  </a:cubicBezTo>
                  <a:lnTo>
                    <a:pt x="1528" y="471"/>
                  </a:lnTo>
                  <a:cubicBezTo>
                    <a:pt x="1374" y="386"/>
                    <a:pt x="1189" y="324"/>
                    <a:pt x="957" y="309"/>
                  </a:cubicBezTo>
                  <a:lnTo>
                    <a:pt x="9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33"/>
          <p:cNvGrpSpPr/>
          <p:nvPr/>
        </p:nvGrpSpPr>
        <p:grpSpPr>
          <a:xfrm>
            <a:off x="7306199" y="3331053"/>
            <a:ext cx="1046276" cy="843912"/>
            <a:chOff x="679219" y="2083438"/>
            <a:chExt cx="685993" cy="553313"/>
          </a:xfrm>
        </p:grpSpPr>
        <p:sp>
          <p:nvSpPr>
            <p:cNvPr id="338" name="Google Shape;338;p33"/>
            <p:cNvSpPr/>
            <p:nvPr/>
          </p:nvSpPr>
          <p:spPr>
            <a:xfrm>
              <a:off x="679219" y="2149462"/>
              <a:ext cx="685993" cy="487289"/>
            </a:xfrm>
            <a:custGeom>
              <a:avLst/>
              <a:gdLst/>
              <a:ahLst/>
              <a:cxnLst/>
              <a:rect l="l" t="t" r="r" b="b"/>
              <a:pathLst>
                <a:path w="18432" h="13093" extrusionOk="0">
                  <a:moveTo>
                    <a:pt x="7423" y="1"/>
                  </a:moveTo>
                  <a:cubicBezTo>
                    <a:pt x="7423" y="1"/>
                    <a:pt x="1" y="10277"/>
                    <a:pt x="4799" y="13093"/>
                  </a:cubicBezTo>
                  <a:lnTo>
                    <a:pt x="13664" y="13093"/>
                  </a:lnTo>
                  <a:cubicBezTo>
                    <a:pt x="18432" y="10277"/>
                    <a:pt x="11018" y="1"/>
                    <a:pt x="11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3801" y="2083438"/>
              <a:ext cx="216531" cy="66061"/>
            </a:xfrm>
            <a:custGeom>
              <a:avLst/>
              <a:gdLst/>
              <a:ahLst/>
              <a:cxnLst/>
              <a:rect l="l" t="t" r="r" b="b"/>
              <a:pathLst>
                <a:path w="5818" h="1775" extrusionOk="0">
                  <a:moveTo>
                    <a:pt x="1" y="1"/>
                  </a:moveTo>
                  <a:lnTo>
                    <a:pt x="363" y="502"/>
                  </a:lnTo>
                  <a:lnTo>
                    <a:pt x="1112" y="1775"/>
                  </a:lnTo>
                  <a:lnTo>
                    <a:pt x="4707" y="1775"/>
                  </a:lnTo>
                  <a:lnTo>
                    <a:pt x="5448" y="502"/>
                  </a:lnTo>
                  <a:lnTo>
                    <a:pt x="5818" y="1"/>
                  </a:lnTo>
                  <a:cubicBezTo>
                    <a:pt x="5178" y="1"/>
                    <a:pt x="4815" y="240"/>
                    <a:pt x="4175" y="240"/>
                  </a:cubicBezTo>
                  <a:cubicBezTo>
                    <a:pt x="3542" y="240"/>
                    <a:pt x="3542" y="1"/>
                    <a:pt x="2902" y="1"/>
                  </a:cubicBezTo>
                  <a:cubicBezTo>
                    <a:pt x="2269" y="1"/>
                    <a:pt x="2269" y="240"/>
                    <a:pt x="1629" y="240"/>
                  </a:cubicBezTo>
                  <a:cubicBezTo>
                    <a:pt x="996" y="240"/>
                    <a:pt x="62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939667" y="2135990"/>
              <a:ext cx="169154" cy="24452"/>
            </a:xfrm>
            <a:custGeom>
              <a:avLst/>
              <a:gdLst/>
              <a:ahLst/>
              <a:cxnLst/>
              <a:rect l="l" t="t" r="r" b="b"/>
              <a:pathLst>
                <a:path w="4545" h="657" extrusionOk="0">
                  <a:moveTo>
                    <a:pt x="263" y="0"/>
                  </a:moveTo>
                  <a:cubicBezTo>
                    <a:pt x="116" y="0"/>
                    <a:pt x="0" y="116"/>
                    <a:pt x="0" y="263"/>
                  </a:cubicBezTo>
                  <a:lnTo>
                    <a:pt x="0" y="394"/>
                  </a:lnTo>
                  <a:cubicBezTo>
                    <a:pt x="0" y="540"/>
                    <a:pt x="116" y="656"/>
                    <a:pt x="263" y="656"/>
                  </a:cubicBezTo>
                  <a:lnTo>
                    <a:pt x="4282" y="656"/>
                  </a:lnTo>
                  <a:cubicBezTo>
                    <a:pt x="4421" y="656"/>
                    <a:pt x="4544" y="540"/>
                    <a:pt x="4537" y="394"/>
                  </a:cubicBezTo>
                  <a:lnTo>
                    <a:pt x="4537" y="263"/>
                  </a:lnTo>
                  <a:cubicBezTo>
                    <a:pt x="4537" y="116"/>
                    <a:pt x="4421" y="0"/>
                    <a:pt x="4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963189" y="2282999"/>
              <a:ext cx="122073" cy="197588"/>
            </a:xfrm>
            <a:custGeom>
              <a:avLst/>
              <a:gdLst/>
              <a:ahLst/>
              <a:cxnLst/>
              <a:rect l="l" t="t" r="r" b="b"/>
              <a:pathLst>
                <a:path w="3280" h="5309" extrusionOk="0">
                  <a:moveTo>
                    <a:pt x="1389" y="1404"/>
                  </a:moveTo>
                  <a:lnTo>
                    <a:pt x="1389" y="2207"/>
                  </a:lnTo>
                  <a:cubicBezTo>
                    <a:pt x="1258" y="2161"/>
                    <a:pt x="1150" y="2107"/>
                    <a:pt x="1081" y="2053"/>
                  </a:cubicBezTo>
                  <a:cubicBezTo>
                    <a:pt x="1019" y="1991"/>
                    <a:pt x="981" y="1914"/>
                    <a:pt x="981" y="1829"/>
                  </a:cubicBezTo>
                  <a:cubicBezTo>
                    <a:pt x="981" y="1736"/>
                    <a:pt x="1004" y="1644"/>
                    <a:pt x="1073" y="1566"/>
                  </a:cubicBezTo>
                  <a:cubicBezTo>
                    <a:pt x="1143" y="1489"/>
                    <a:pt x="1251" y="1443"/>
                    <a:pt x="1389" y="1404"/>
                  </a:cubicBezTo>
                  <a:close/>
                  <a:moveTo>
                    <a:pt x="1960" y="3171"/>
                  </a:moveTo>
                  <a:cubicBezTo>
                    <a:pt x="2084" y="3210"/>
                    <a:pt x="2192" y="3264"/>
                    <a:pt x="2261" y="3325"/>
                  </a:cubicBezTo>
                  <a:cubicBezTo>
                    <a:pt x="2331" y="3379"/>
                    <a:pt x="2369" y="3457"/>
                    <a:pt x="2369" y="3557"/>
                  </a:cubicBezTo>
                  <a:cubicBezTo>
                    <a:pt x="2369" y="3649"/>
                    <a:pt x="2338" y="3727"/>
                    <a:pt x="2269" y="3796"/>
                  </a:cubicBezTo>
                  <a:cubicBezTo>
                    <a:pt x="2200" y="3865"/>
                    <a:pt x="2107" y="3912"/>
                    <a:pt x="1960" y="3950"/>
                  </a:cubicBezTo>
                  <a:lnTo>
                    <a:pt x="1960" y="3171"/>
                  </a:lnTo>
                  <a:close/>
                  <a:moveTo>
                    <a:pt x="1382" y="0"/>
                  </a:moveTo>
                  <a:lnTo>
                    <a:pt x="1382" y="625"/>
                  </a:lnTo>
                  <a:cubicBezTo>
                    <a:pt x="950" y="672"/>
                    <a:pt x="618" y="818"/>
                    <a:pt x="394" y="1042"/>
                  </a:cubicBezTo>
                  <a:cubicBezTo>
                    <a:pt x="163" y="1273"/>
                    <a:pt x="63" y="1543"/>
                    <a:pt x="63" y="1852"/>
                  </a:cubicBezTo>
                  <a:cubicBezTo>
                    <a:pt x="63" y="2099"/>
                    <a:pt x="124" y="2299"/>
                    <a:pt x="255" y="2454"/>
                  </a:cubicBezTo>
                  <a:cubicBezTo>
                    <a:pt x="379" y="2608"/>
                    <a:pt x="533" y="2724"/>
                    <a:pt x="718" y="2801"/>
                  </a:cubicBezTo>
                  <a:cubicBezTo>
                    <a:pt x="896" y="2878"/>
                    <a:pt x="1119" y="2955"/>
                    <a:pt x="1389" y="3017"/>
                  </a:cubicBezTo>
                  <a:lnTo>
                    <a:pt x="1397" y="3958"/>
                  </a:lnTo>
                  <a:cubicBezTo>
                    <a:pt x="1197" y="3943"/>
                    <a:pt x="1004" y="3896"/>
                    <a:pt x="811" y="3827"/>
                  </a:cubicBezTo>
                  <a:cubicBezTo>
                    <a:pt x="618" y="3757"/>
                    <a:pt x="456" y="3673"/>
                    <a:pt x="309" y="3565"/>
                  </a:cubicBezTo>
                  <a:lnTo>
                    <a:pt x="1" y="4251"/>
                  </a:lnTo>
                  <a:cubicBezTo>
                    <a:pt x="155" y="4367"/>
                    <a:pt x="356" y="4475"/>
                    <a:pt x="610" y="4552"/>
                  </a:cubicBezTo>
                  <a:cubicBezTo>
                    <a:pt x="873" y="4637"/>
                    <a:pt x="1135" y="4683"/>
                    <a:pt x="1413" y="4691"/>
                  </a:cubicBezTo>
                  <a:lnTo>
                    <a:pt x="1413" y="5308"/>
                  </a:lnTo>
                  <a:lnTo>
                    <a:pt x="1968" y="5308"/>
                  </a:lnTo>
                  <a:lnTo>
                    <a:pt x="1968" y="4683"/>
                  </a:lnTo>
                  <a:cubicBezTo>
                    <a:pt x="2392" y="4629"/>
                    <a:pt x="2724" y="4490"/>
                    <a:pt x="2948" y="4267"/>
                  </a:cubicBezTo>
                  <a:cubicBezTo>
                    <a:pt x="3164" y="4051"/>
                    <a:pt x="3280" y="3788"/>
                    <a:pt x="3272" y="3449"/>
                  </a:cubicBezTo>
                  <a:cubicBezTo>
                    <a:pt x="3272" y="3202"/>
                    <a:pt x="3202" y="3009"/>
                    <a:pt x="3079" y="2855"/>
                  </a:cubicBezTo>
                  <a:cubicBezTo>
                    <a:pt x="2956" y="2708"/>
                    <a:pt x="2801" y="2593"/>
                    <a:pt x="2616" y="2515"/>
                  </a:cubicBezTo>
                  <a:cubicBezTo>
                    <a:pt x="2431" y="2438"/>
                    <a:pt x="2207" y="2369"/>
                    <a:pt x="1953" y="2315"/>
                  </a:cubicBezTo>
                  <a:lnTo>
                    <a:pt x="1937" y="1358"/>
                  </a:lnTo>
                  <a:lnTo>
                    <a:pt x="1937" y="1358"/>
                  </a:lnTo>
                  <a:cubicBezTo>
                    <a:pt x="2238" y="1389"/>
                    <a:pt x="2531" y="1482"/>
                    <a:pt x="2809" y="1644"/>
                  </a:cubicBezTo>
                  <a:lnTo>
                    <a:pt x="3087" y="949"/>
                  </a:lnTo>
                  <a:cubicBezTo>
                    <a:pt x="2786" y="756"/>
                    <a:pt x="2400" y="656"/>
                    <a:pt x="1937" y="618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9"/>
          <p:cNvSpPr txBox="1">
            <a:spLocks noGrp="1"/>
          </p:cNvSpPr>
          <p:nvPr>
            <p:ph type="subTitle" idx="1"/>
          </p:nvPr>
        </p:nvSpPr>
        <p:spPr>
          <a:xfrm>
            <a:off x="3061631" y="2336718"/>
            <a:ext cx="5411700" cy="12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BE" dirty="0"/>
              <a:t>Verschil inkomende/uitgaande geldstromen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nl-BE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Binnen een periode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endParaRPr lang="nl-BE" dirty="0"/>
          </a:p>
        </p:txBody>
      </p:sp>
      <p:sp>
        <p:nvSpPr>
          <p:cNvPr id="565" name="Google Shape;565;p39"/>
          <p:cNvSpPr txBox="1">
            <a:spLocks noGrp="1"/>
          </p:cNvSpPr>
          <p:nvPr>
            <p:ph type="title"/>
          </p:nvPr>
        </p:nvSpPr>
        <p:spPr>
          <a:xfrm>
            <a:off x="3019075" y="1610238"/>
            <a:ext cx="54117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Cash Flow (CF)</a:t>
            </a:r>
            <a:endParaRPr dirty="0"/>
          </a:p>
        </p:txBody>
      </p:sp>
      <p:grpSp>
        <p:nvGrpSpPr>
          <p:cNvPr id="566" name="Google Shape;566;p39"/>
          <p:cNvGrpSpPr/>
          <p:nvPr/>
        </p:nvGrpSpPr>
        <p:grpSpPr>
          <a:xfrm>
            <a:off x="837457" y="922526"/>
            <a:ext cx="2848718" cy="773575"/>
            <a:chOff x="5942857" y="265301"/>
            <a:chExt cx="2848718" cy="773575"/>
          </a:xfrm>
        </p:grpSpPr>
        <p:sp>
          <p:nvSpPr>
            <p:cNvPr id="567" name="Google Shape;567;p39"/>
            <p:cNvSpPr/>
            <p:nvPr/>
          </p:nvSpPr>
          <p:spPr>
            <a:xfrm>
              <a:off x="5942857" y="265301"/>
              <a:ext cx="1272001" cy="274195"/>
            </a:xfrm>
            <a:custGeom>
              <a:avLst/>
              <a:gdLst/>
              <a:ahLst/>
              <a:cxnLst/>
              <a:rect l="l" t="t" r="r" b="b"/>
              <a:pathLst>
                <a:path w="13926" h="3002" extrusionOk="0">
                  <a:moveTo>
                    <a:pt x="8579" y="0"/>
                  </a:moveTo>
                  <a:cubicBezTo>
                    <a:pt x="7407" y="0"/>
                    <a:pt x="6404" y="671"/>
                    <a:pt x="5902" y="1636"/>
                  </a:cubicBezTo>
                  <a:cubicBezTo>
                    <a:pt x="5501" y="1134"/>
                    <a:pt x="4884" y="803"/>
                    <a:pt x="4190" y="803"/>
                  </a:cubicBezTo>
                  <a:cubicBezTo>
                    <a:pt x="3303" y="803"/>
                    <a:pt x="2539" y="1327"/>
                    <a:pt x="2192" y="2076"/>
                  </a:cubicBezTo>
                  <a:cubicBezTo>
                    <a:pt x="1960" y="1852"/>
                    <a:pt x="1644" y="1713"/>
                    <a:pt x="1297" y="1713"/>
                  </a:cubicBezTo>
                  <a:cubicBezTo>
                    <a:pt x="579" y="1713"/>
                    <a:pt x="1" y="2292"/>
                    <a:pt x="1" y="3001"/>
                  </a:cubicBezTo>
                  <a:lnTo>
                    <a:pt x="13926" y="3001"/>
                  </a:lnTo>
                  <a:cubicBezTo>
                    <a:pt x="13918" y="2292"/>
                    <a:pt x="13340" y="1713"/>
                    <a:pt x="12630" y="1713"/>
                  </a:cubicBezTo>
                  <a:cubicBezTo>
                    <a:pt x="12151" y="1713"/>
                    <a:pt x="11743" y="1968"/>
                    <a:pt x="11511" y="2346"/>
                  </a:cubicBezTo>
                  <a:cubicBezTo>
                    <a:pt x="11210" y="1003"/>
                    <a:pt x="10014" y="0"/>
                    <a:pt x="85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832420" y="874560"/>
              <a:ext cx="635726" cy="164316"/>
            </a:xfrm>
            <a:custGeom>
              <a:avLst/>
              <a:gdLst/>
              <a:ahLst/>
              <a:cxnLst/>
              <a:rect l="l" t="t" r="r" b="b"/>
              <a:pathLst>
                <a:path w="6960" h="1799" extrusionOk="0">
                  <a:moveTo>
                    <a:pt x="5162" y="1"/>
                  </a:moveTo>
                  <a:cubicBezTo>
                    <a:pt x="4468" y="1"/>
                    <a:pt x="3858" y="394"/>
                    <a:pt x="3557" y="973"/>
                  </a:cubicBezTo>
                  <a:cubicBezTo>
                    <a:pt x="3318" y="664"/>
                    <a:pt x="2940" y="471"/>
                    <a:pt x="2524" y="471"/>
                  </a:cubicBezTo>
                  <a:cubicBezTo>
                    <a:pt x="1999" y="471"/>
                    <a:pt x="1544" y="780"/>
                    <a:pt x="1328" y="1235"/>
                  </a:cubicBezTo>
                  <a:cubicBezTo>
                    <a:pt x="1197" y="1096"/>
                    <a:pt x="1004" y="1011"/>
                    <a:pt x="788" y="1011"/>
                  </a:cubicBezTo>
                  <a:cubicBezTo>
                    <a:pt x="356" y="1011"/>
                    <a:pt x="8" y="1359"/>
                    <a:pt x="1" y="1798"/>
                  </a:cubicBezTo>
                  <a:lnTo>
                    <a:pt x="6960" y="1798"/>
                  </a:lnTo>
                  <a:cubicBezTo>
                    <a:pt x="6960" y="811"/>
                    <a:pt x="6149" y="1"/>
                    <a:pt x="5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8664613" y="685030"/>
              <a:ext cx="126963" cy="131891"/>
            </a:xfrm>
            <a:custGeom>
              <a:avLst/>
              <a:gdLst/>
              <a:ahLst/>
              <a:cxnLst/>
              <a:rect l="l" t="t" r="r" b="b"/>
              <a:pathLst>
                <a:path w="1390" h="1444" extrusionOk="0">
                  <a:moveTo>
                    <a:pt x="695" y="1"/>
                  </a:moveTo>
                  <a:lnTo>
                    <a:pt x="495" y="533"/>
                  </a:lnTo>
                  <a:lnTo>
                    <a:pt x="1" y="726"/>
                  </a:lnTo>
                  <a:lnTo>
                    <a:pt x="495" y="919"/>
                  </a:lnTo>
                  <a:lnTo>
                    <a:pt x="695" y="1443"/>
                  </a:lnTo>
                  <a:lnTo>
                    <a:pt x="896" y="919"/>
                  </a:lnTo>
                  <a:lnTo>
                    <a:pt x="1390" y="726"/>
                  </a:lnTo>
                  <a:lnTo>
                    <a:pt x="896" y="533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606995" y="314374"/>
              <a:ext cx="230451" cy="240400"/>
            </a:xfrm>
            <a:custGeom>
              <a:avLst/>
              <a:gdLst/>
              <a:ahLst/>
              <a:cxnLst/>
              <a:rect l="l" t="t" r="r" b="b"/>
              <a:pathLst>
                <a:path w="2523" h="2632" extrusionOk="0">
                  <a:moveTo>
                    <a:pt x="1265" y="1"/>
                  </a:moveTo>
                  <a:lnTo>
                    <a:pt x="895" y="965"/>
                  </a:lnTo>
                  <a:lnTo>
                    <a:pt x="0" y="1312"/>
                  </a:lnTo>
                  <a:lnTo>
                    <a:pt x="895" y="1667"/>
                  </a:lnTo>
                  <a:lnTo>
                    <a:pt x="1265" y="2631"/>
                  </a:lnTo>
                  <a:lnTo>
                    <a:pt x="1628" y="1667"/>
                  </a:lnTo>
                  <a:lnTo>
                    <a:pt x="2523" y="1312"/>
                  </a:lnTo>
                  <a:lnTo>
                    <a:pt x="1628" y="9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9"/>
          <p:cNvGrpSpPr/>
          <p:nvPr/>
        </p:nvGrpSpPr>
        <p:grpSpPr>
          <a:xfrm>
            <a:off x="2437657" y="3903499"/>
            <a:ext cx="3087264" cy="695928"/>
            <a:chOff x="5790457" y="1200199"/>
            <a:chExt cx="3087264" cy="695928"/>
          </a:xfrm>
        </p:grpSpPr>
        <p:sp>
          <p:nvSpPr>
            <p:cNvPr id="572" name="Google Shape;572;p39"/>
            <p:cNvSpPr/>
            <p:nvPr/>
          </p:nvSpPr>
          <p:spPr>
            <a:xfrm>
              <a:off x="5790457" y="1621926"/>
              <a:ext cx="1272001" cy="274195"/>
            </a:xfrm>
            <a:custGeom>
              <a:avLst/>
              <a:gdLst/>
              <a:ahLst/>
              <a:cxnLst/>
              <a:rect l="l" t="t" r="r" b="b"/>
              <a:pathLst>
                <a:path w="13926" h="3002" extrusionOk="0">
                  <a:moveTo>
                    <a:pt x="8579" y="0"/>
                  </a:moveTo>
                  <a:cubicBezTo>
                    <a:pt x="7407" y="0"/>
                    <a:pt x="6404" y="671"/>
                    <a:pt x="5902" y="1636"/>
                  </a:cubicBezTo>
                  <a:cubicBezTo>
                    <a:pt x="5501" y="1134"/>
                    <a:pt x="4884" y="803"/>
                    <a:pt x="4190" y="803"/>
                  </a:cubicBezTo>
                  <a:cubicBezTo>
                    <a:pt x="3303" y="803"/>
                    <a:pt x="2539" y="1327"/>
                    <a:pt x="2192" y="2076"/>
                  </a:cubicBezTo>
                  <a:cubicBezTo>
                    <a:pt x="1960" y="1852"/>
                    <a:pt x="1644" y="1713"/>
                    <a:pt x="1297" y="1713"/>
                  </a:cubicBezTo>
                  <a:cubicBezTo>
                    <a:pt x="579" y="1713"/>
                    <a:pt x="1" y="2292"/>
                    <a:pt x="1" y="3001"/>
                  </a:cubicBezTo>
                  <a:lnTo>
                    <a:pt x="13926" y="3001"/>
                  </a:lnTo>
                  <a:cubicBezTo>
                    <a:pt x="13918" y="2292"/>
                    <a:pt x="13340" y="1713"/>
                    <a:pt x="12630" y="1713"/>
                  </a:cubicBezTo>
                  <a:cubicBezTo>
                    <a:pt x="12151" y="1713"/>
                    <a:pt x="11743" y="1968"/>
                    <a:pt x="11511" y="2346"/>
                  </a:cubicBezTo>
                  <a:cubicBezTo>
                    <a:pt x="11210" y="1003"/>
                    <a:pt x="10014" y="0"/>
                    <a:pt x="85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8241995" y="1731810"/>
              <a:ext cx="635726" cy="164316"/>
            </a:xfrm>
            <a:custGeom>
              <a:avLst/>
              <a:gdLst/>
              <a:ahLst/>
              <a:cxnLst/>
              <a:rect l="l" t="t" r="r" b="b"/>
              <a:pathLst>
                <a:path w="6960" h="1799" extrusionOk="0">
                  <a:moveTo>
                    <a:pt x="5162" y="1"/>
                  </a:moveTo>
                  <a:cubicBezTo>
                    <a:pt x="4468" y="1"/>
                    <a:pt x="3858" y="394"/>
                    <a:pt x="3557" y="973"/>
                  </a:cubicBezTo>
                  <a:cubicBezTo>
                    <a:pt x="3318" y="664"/>
                    <a:pt x="2940" y="471"/>
                    <a:pt x="2524" y="471"/>
                  </a:cubicBezTo>
                  <a:cubicBezTo>
                    <a:pt x="1999" y="471"/>
                    <a:pt x="1544" y="780"/>
                    <a:pt x="1328" y="1235"/>
                  </a:cubicBezTo>
                  <a:cubicBezTo>
                    <a:pt x="1197" y="1096"/>
                    <a:pt x="1004" y="1011"/>
                    <a:pt x="788" y="1011"/>
                  </a:cubicBezTo>
                  <a:cubicBezTo>
                    <a:pt x="356" y="1011"/>
                    <a:pt x="8" y="1359"/>
                    <a:pt x="1" y="1798"/>
                  </a:cubicBezTo>
                  <a:lnTo>
                    <a:pt x="6960" y="1798"/>
                  </a:lnTo>
                  <a:cubicBezTo>
                    <a:pt x="6960" y="811"/>
                    <a:pt x="6149" y="1"/>
                    <a:pt x="5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7445070" y="1200199"/>
              <a:ext cx="230451" cy="240400"/>
            </a:xfrm>
            <a:custGeom>
              <a:avLst/>
              <a:gdLst/>
              <a:ahLst/>
              <a:cxnLst/>
              <a:rect l="l" t="t" r="r" b="b"/>
              <a:pathLst>
                <a:path w="2523" h="2632" extrusionOk="0">
                  <a:moveTo>
                    <a:pt x="1265" y="1"/>
                  </a:moveTo>
                  <a:lnTo>
                    <a:pt x="895" y="965"/>
                  </a:lnTo>
                  <a:lnTo>
                    <a:pt x="0" y="1312"/>
                  </a:lnTo>
                  <a:lnTo>
                    <a:pt x="895" y="1667"/>
                  </a:lnTo>
                  <a:lnTo>
                    <a:pt x="1265" y="2631"/>
                  </a:lnTo>
                  <a:lnTo>
                    <a:pt x="1628" y="1667"/>
                  </a:lnTo>
                  <a:lnTo>
                    <a:pt x="2523" y="1312"/>
                  </a:lnTo>
                  <a:lnTo>
                    <a:pt x="1628" y="9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9"/>
          <p:cNvGrpSpPr/>
          <p:nvPr/>
        </p:nvGrpSpPr>
        <p:grpSpPr>
          <a:xfrm>
            <a:off x="7762985" y="988774"/>
            <a:ext cx="818949" cy="241040"/>
            <a:chOff x="7611835" y="470711"/>
            <a:chExt cx="818949" cy="241040"/>
          </a:xfrm>
        </p:grpSpPr>
        <p:sp>
          <p:nvSpPr>
            <p:cNvPr id="576" name="Google Shape;576;p39"/>
            <p:cNvSpPr/>
            <p:nvPr/>
          </p:nvSpPr>
          <p:spPr>
            <a:xfrm>
              <a:off x="7611835" y="470711"/>
              <a:ext cx="230542" cy="241040"/>
            </a:xfrm>
            <a:custGeom>
              <a:avLst/>
              <a:gdLst/>
              <a:ahLst/>
              <a:cxnLst/>
              <a:rect l="l" t="t" r="r" b="b"/>
              <a:pathLst>
                <a:path w="2524" h="2639" extrusionOk="0">
                  <a:moveTo>
                    <a:pt x="1258" y="0"/>
                  </a:moveTo>
                  <a:lnTo>
                    <a:pt x="895" y="964"/>
                  </a:lnTo>
                  <a:lnTo>
                    <a:pt x="0" y="1327"/>
                  </a:lnTo>
                  <a:lnTo>
                    <a:pt x="895" y="1674"/>
                  </a:lnTo>
                  <a:lnTo>
                    <a:pt x="1258" y="2639"/>
                  </a:lnTo>
                  <a:lnTo>
                    <a:pt x="1628" y="1674"/>
                  </a:lnTo>
                  <a:lnTo>
                    <a:pt x="2523" y="1327"/>
                  </a:lnTo>
                  <a:lnTo>
                    <a:pt x="1628" y="964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8322181" y="510810"/>
              <a:ext cx="108603" cy="112893"/>
            </a:xfrm>
            <a:custGeom>
              <a:avLst/>
              <a:gdLst/>
              <a:ahLst/>
              <a:cxnLst/>
              <a:rect l="l" t="t" r="r" b="b"/>
              <a:pathLst>
                <a:path w="1189" h="1236" extrusionOk="0">
                  <a:moveTo>
                    <a:pt x="594" y="1"/>
                  </a:moveTo>
                  <a:lnTo>
                    <a:pt x="417" y="448"/>
                  </a:lnTo>
                  <a:lnTo>
                    <a:pt x="0" y="618"/>
                  </a:lnTo>
                  <a:lnTo>
                    <a:pt x="417" y="788"/>
                  </a:lnTo>
                  <a:lnTo>
                    <a:pt x="594" y="1235"/>
                  </a:lnTo>
                  <a:lnTo>
                    <a:pt x="764" y="788"/>
                  </a:lnTo>
                  <a:lnTo>
                    <a:pt x="1188" y="618"/>
                  </a:lnTo>
                  <a:lnTo>
                    <a:pt x="764" y="448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536;p62">
            <a:extLst>
              <a:ext uri="{FF2B5EF4-FFF2-40B4-BE49-F238E27FC236}">
                <a16:creationId xmlns:a16="http://schemas.microsoft.com/office/drawing/2014/main" id="{59F0DB5E-CE5B-AB74-6E75-4A5EED49CFC1}"/>
              </a:ext>
            </a:extLst>
          </p:cNvPr>
          <p:cNvGrpSpPr/>
          <p:nvPr/>
        </p:nvGrpSpPr>
        <p:grpSpPr>
          <a:xfrm>
            <a:off x="-319939" y="3344860"/>
            <a:ext cx="1981216" cy="1598077"/>
            <a:chOff x="679219" y="2083438"/>
            <a:chExt cx="685993" cy="553313"/>
          </a:xfrm>
        </p:grpSpPr>
        <p:sp>
          <p:nvSpPr>
            <p:cNvPr id="44" name="Google Shape;1537;p62">
              <a:extLst>
                <a:ext uri="{FF2B5EF4-FFF2-40B4-BE49-F238E27FC236}">
                  <a16:creationId xmlns:a16="http://schemas.microsoft.com/office/drawing/2014/main" id="{3F587729-A7B9-B2A4-DD7C-64FA15D244A8}"/>
                </a:ext>
              </a:extLst>
            </p:cNvPr>
            <p:cNvSpPr/>
            <p:nvPr/>
          </p:nvSpPr>
          <p:spPr>
            <a:xfrm>
              <a:off x="679219" y="2149462"/>
              <a:ext cx="685993" cy="487289"/>
            </a:xfrm>
            <a:custGeom>
              <a:avLst/>
              <a:gdLst/>
              <a:ahLst/>
              <a:cxnLst/>
              <a:rect l="l" t="t" r="r" b="b"/>
              <a:pathLst>
                <a:path w="18432" h="13093" extrusionOk="0">
                  <a:moveTo>
                    <a:pt x="7423" y="1"/>
                  </a:moveTo>
                  <a:cubicBezTo>
                    <a:pt x="7423" y="1"/>
                    <a:pt x="1" y="10277"/>
                    <a:pt x="4799" y="13093"/>
                  </a:cubicBezTo>
                  <a:lnTo>
                    <a:pt x="13664" y="13093"/>
                  </a:lnTo>
                  <a:cubicBezTo>
                    <a:pt x="18432" y="10277"/>
                    <a:pt x="11018" y="1"/>
                    <a:pt x="11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38;p62">
              <a:extLst>
                <a:ext uri="{FF2B5EF4-FFF2-40B4-BE49-F238E27FC236}">
                  <a16:creationId xmlns:a16="http://schemas.microsoft.com/office/drawing/2014/main" id="{FD243BC0-EFCD-0FD3-6059-2DF1235E4366}"/>
                </a:ext>
              </a:extLst>
            </p:cNvPr>
            <p:cNvSpPr/>
            <p:nvPr/>
          </p:nvSpPr>
          <p:spPr>
            <a:xfrm>
              <a:off x="913801" y="2083438"/>
              <a:ext cx="216531" cy="66061"/>
            </a:xfrm>
            <a:custGeom>
              <a:avLst/>
              <a:gdLst/>
              <a:ahLst/>
              <a:cxnLst/>
              <a:rect l="l" t="t" r="r" b="b"/>
              <a:pathLst>
                <a:path w="5818" h="1775" extrusionOk="0">
                  <a:moveTo>
                    <a:pt x="1" y="1"/>
                  </a:moveTo>
                  <a:lnTo>
                    <a:pt x="363" y="502"/>
                  </a:lnTo>
                  <a:lnTo>
                    <a:pt x="1112" y="1775"/>
                  </a:lnTo>
                  <a:lnTo>
                    <a:pt x="4707" y="1775"/>
                  </a:lnTo>
                  <a:lnTo>
                    <a:pt x="5448" y="502"/>
                  </a:lnTo>
                  <a:lnTo>
                    <a:pt x="5818" y="1"/>
                  </a:lnTo>
                  <a:cubicBezTo>
                    <a:pt x="5178" y="1"/>
                    <a:pt x="4815" y="240"/>
                    <a:pt x="4175" y="240"/>
                  </a:cubicBezTo>
                  <a:cubicBezTo>
                    <a:pt x="3542" y="240"/>
                    <a:pt x="3542" y="1"/>
                    <a:pt x="2902" y="1"/>
                  </a:cubicBezTo>
                  <a:cubicBezTo>
                    <a:pt x="2269" y="1"/>
                    <a:pt x="2269" y="240"/>
                    <a:pt x="1629" y="240"/>
                  </a:cubicBezTo>
                  <a:cubicBezTo>
                    <a:pt x="996" y="240"/>
                    <a:pt x="62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39;p62">
              <a:extLst>
                <a:ext uri="{FF2B5EF4-FFF2-40B4-BE49-F238E27FC236}">
                  <a16:creationId xmlns:a16="http://schemas.microsoft.com/office/drawing/2014/main" id="{4A899A55-FA25-A2FA-BB50-2689098E65AE}"/>
                </a:ext>
              </a:extLst>
            </p:cNvPr>
            <p:cNvSpPr/>
            <p:nvPr/>
          </p:nvSpPr>
          <p:spPr>
            <a:xfrm>
              <a:off x="939667" y="2135990"/>
              <a:ext cx="169154" cy="24452"/>
            </a:xfrm>
            <a:custGeom>
              <a:avLst/>
              <a:gdLst/>
              <a:ahLst/>
              <a:cxnLst/>
              <a:rect l="l" t="t" r="r" b="b"/>
              <a:pathLst>
                <a:path w="4545" h="657" extrusionOk="0">
                  <a:moveTo>
                    <a:pt x="263" y="0"/>
                  </a:moveTo>
                  <a:cubicBezTo>
                    <a:pt x="116" y="0"/>
                    <a:pt x="0" y="116"/>
                    <a:pt x="0" y="263"/>
                  </a:cubicBezTo>
                  <a:lnTo>
                    <a:pt x="0" y="394"/>
                  </a:lnTo>
                  <a:cubicBezTo>
                    <a:pt x="0" y="540"/>
                    <a:pt x="116" y="656"/>
                    <a:pt x="263" y="656"/>
                  </a:cubicBezTo>
                  <a:lnTo>
                    <a:pt x="4282" y="656"/>
                  </a:lnTo>
                  <a:cubicBezTo>
                    <a:pt x="4421" y="656"/>
                    <a:pt x="4544" y="540"/>
                    <a:pt x="4537" y="394"/>
                  </a:cubicBezTo>
                  <a:lnTo>
                    <a:pt x="4537" y="263"/>
                  </a:lnTo>
                  <a:cubicBezTo>
                    <a:pt x="4537" y="116"/>
                    <a:pt x="4421" y="0"/>
                    <a:pt x="4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40;p62">
              <a:extLst>
                <a:ext uri="{FF2B5EF4-FFF2-40B4-BE49-F238E27FC236}">
                  <a16:creationId xmlns:a16="http://schemas.microsoft.com/office/drawing/2014/main" id="{879C4FFE-FB65-9AA3-7286-EECFBF498FAB}"/>
                </a:ext>
              </a:extLst>
            </p:cNvPr>
            <p:cNvSpPr/>
            <p:nvPr/>
          </p:nvSpPr>
          <p:spPr>
            <a:xfrm>
              <a:off x="963189" y="2282999"/>
              <a:ext cx="122073" cy="197588"/>
            </a:xfrm>
            <a:custGeom>
              <a:avLst/>
              <a:gdLst/>
              <a:ahLst/>
              <a:cxnLst/>
              <a:rect l="l" t="t" r="r" b="b"/>
              <a:pathLst>
                <a:path w="3280" h="5309" extrusionOk="0">
                  <a:moveTo>
                    <a:pt x="1389" y="1404"/>
                  </a:moveTo>
                  <a:lnTo>
                    <a:pt x="1389" y="2207"/>
                  </a:lnTo>
                  <a:cubicBezTo>
                    <a:pt x="1258" y="2161"/>
                    <a:pt x="1150" y="2107"/>
                    <a:pt x="1081" y="2053"/>
                  </a:cubicBezTo>
                  <a:cubicBezTo>
                    <a:pt x="1019" y="1991"/>
                    <a:pt x="981" y="1914"/>
                    <a:pt x="981" y="1829"/>
                  </a:cubicBezTo>
                  <a:cubicBezTo>
                    <a:pt x="981" y="1736"/>
                    <a:pt x="1004" y="1644"/>
                    <a:pt x="1073" y="1566"/>
                  </a:cubicBezTo>
                  <a:cubicBezTo>
                    <a:pt x="1143" y="1489"/>
                    <a:pt x="1251" y="1443"/>
                    <a:pt x="1389" y="1404"/>
                  </a:cubicBezTo>
                  <a:close/>
                  <a:moveTo>
                    <a:pt x="1960" y="3171"/>
                  </a:moveTo>
                  <a:cubicBezTo>
                    <a:pt x="2084" y="3210"/>
                    <a:pt x="2192" y="3264"/>
                    <a:pt x="2261" y="3325"/>
                  </a:cubicBezTo>
                  <a:cubicBezTo>
                    <a:pt x="2331" y="3379"/>
                    <a:pt x="2369" y="3457"/>
                    <a:pt x="2369" y="3557"/>
                  </a:cubicBezTo>
                  <a:cubicBezTo>
                    <a:pt x="2369" y="3649"/>
                    <a:pt x="2338" y="3727"/>
                    <a:pt x="2269" y="3796"/>
                  </a:cubicBezTo>
                  <a:cubicBezTo>
                    <a:pt x="2200" y="3865"/>
                    <a:pt x="2107" y="3912"/>
                    <a:pt x="1960" y="3950"/>
                  </a:cubicBezTo>
                  <a:lnTo>
                    <a:pt x="1960" y="3171"/>
                  </a:lnTo>
                  <a:close/>
                  <a:moveTo>
                    <a:pt x="1382" y="0"/>
                  </a:moveTo>
                  <a:lnTo>
                    <a:pt x="1382" y="625"/>
                  </a:lnTo>
                  <a:cubicBezTo>
                    <a:pt x="950" y="672"/>
                    <a:pt x="618" y="818"/>
                    <a:pt x="394" y="1042"/>
                  </a:cubicBezTo>
                  <a:cubicBezTo>
                    <a:pt x="163" y="1273"/>
                    <a:pt x="63" y="1543"/>
                    <a:pt x="63" y="1852"/>
                  </a:cubicBezTo>
                  <a:cubicBezTo>
                    <a:pt x="63" y="2099"/>
                    <a:pt x="124" y="2299"/>
                    <a:pt x="255" y="2454"/>
                  </a:cubicBezTo>
                  <a:cubicBezTo>
                    <a:pt x="379" y="2608"/>
                    <a:pt x="533" y="2724"/>
                    <a:pt x="718" y="2801"/>
                  </a:cubicBezTo>
                  <a:cubicBezTo>
                    <a:pt x="896" y="2878"/>
                    <a:pt x="1119" y="2955"/>
                    <a:pt x="1389" y="3017"/>
                  </a:cubicBezTo>
                  <a:lnTo>
                    <a:pt x="1397" y="3958"/>
                  </a:lnTo>
                  <a:cubicBezTo>
                    <a:pt x="1197" y="3943"/>
                    <a:pt x="1004" y="3896"/>
                    <a:pt x="811" y="3827"/>
                  </a:cubicBezTo>
                  <a:cubicBezTo>
                    <a:pt x="618" y="3757"/>
                    <a:pt x="456" y="3673"/>
                    <a:pt x="309" y="3565"/>
                  </a:cubicBezTo>
                  <a:lnTo>
                    <a:pt x="1" y="4251"/>
                  </a:lnTo>
                  <a:cubicBezTo>
                    <a:pt x="155" y="4367"/>
                    <a:pt x="356" y="4475"/>
                    <a:pt x="610" y="4552"/>
                  </a:cubicBezTo>
                  <a:cubicBezTo>
                    <a:pt x="873" y="4637"/>
                    <a:pt x="1135" y="4683"/>
                    <a:pt x="1413" y="4691"/>
                  </a:cubicBezTo>
                  <a:lnTo>
                    <a:pt x="1413" y="5308"/>
                  </a:lnTo>
                  <a:lnTo>
                    <a:pt x="1968" y="5308"/>
                  </a:lnTo>
                  <a:lnTo>
                    <a:pt x="1968" y="4683"/>
                  </a:lnTo>
                  <a:cubicBezTo>
                    <a:pt x="2392" y="4629"/>
                    <a:pt x="2724" y="4490"/>
                    <a:pt x="2948" y="4267"/>
                  </a:cubicBezTo>
                  <a:cubicBezTo>
                    <a:pt x="3164" y="4051"/>
                    <a:pt x="3280" y="3788"/>
                    <a:pt x="3272" y="3449"/>
                  </a:cubicBezTo>
                  <a:cubicBezTo>
                    <a:pt x="3272" y="3202"/>
                    <a:pt x="3202" y="3009"/>
                    <a:pt x="3079" y="2855"/>
                  </a:cubicBezTo>
                  <a:cubicBezTo>
                    <a:pt x="2956" y="2708"/>
                    <a:pt x="2801" y="2593"/>
                    <a:pt x="2616" y="2515"/>
                  </a:cubicBezTo>
                  <a:cubicBezTo>
                    <a:pt x="2431" y="2438"/>
                    <a:pt x="2207" y="2369"/>
                    <a:pt x="1953" y="2315"/>
                  </a:cubicBezTo>
                  <a:lnTo>
                    <a:pt x="1937" y="1358"/>
                  </a:lnTo>
                  <a:lnTo>
                    <a:pt x="1937" y="1358"/>
                  </a:lnTo>
                  <a:cubicBezTo>
                    <a:pt x="2238" y="1389"/>
                    <a:pt x="2531" y="1482"/>
                    <a:pt x="2809" y="1644"/>
                  </a:cubicBezTo>
                  <a:lnTo>
                    <a:pt x="3087" y="949"/>
                  </a:lnTo>
                  <a:cubicBezTo>
                    <a:pt x="2786" y="756"/>
                    <a:pt x="2400" y="656"/>
                    <a:pt x="1937" y="618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544;p62">
            <a:extLst>
              <a:ext uri="{FF2B5EF4-FFF2-40B4-BE49-F238E27FC236}">
                <a16:creationId xmlns:a16="http://schemas.microsoft.com/office/drawing/2014/main" id="{B7B673CD-3C47-58A1-C1ED-F6074D57DE2D}"/>
              </a:ext>
            </a:extLst>
          </p:cNvPr>
          <p:cNvGrpSpPr/>
          <p:nvPr/>
        </p:nvGrpSpPr>
        <p:grpSpPr>
          <a:xfrm>
            <a:off x="825405" y="3992801"/>
            <a:ext cx="1454974" cy="950527"/>
            <a:chOff x="4763617" y="1000409"/>
            <a:chExt cx="678215" cy="443074"/>
          </a:xfrm>
        </p:grpSpPr>
        <p:sp>
          <p:nvSpPr>
            <p:cNvPr id="49" name="Google Shape;1545;p62">
              <a:extLst>
                <a:ext uri="{FF2B5EF4-FFF2-40B4-BE49-F238E27FC236}">
                  <a16:creationId xmlns:a16="http://schemas.microsoft.com/office/drawing/2014/main" id="{67C9F5A2-BF9D-2649-2509-5BAEF754B62C}"/>
                </a:ext>
              </a:extLst>
            </p:cNvPr>
            <p:cNvSpPr/>
            <p:nvPr/>
          </p:nvSpPr>
          <p:spPr>
            <a:xfrm>
              <a:off x="5004786" y="1401800"/>
              <a:ext cx="204473" cy="41684"/>
            </a:xfrm>
            <a:custGeom>
              <a:avLst/>
              <a:gdLst/>
              <a:ahLst/>
              <a:cxnLst/>
              <a:rect l="l" t="t" r="r" b="b"/>
              <a:pathLst>
                <a:path w="5494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5494" y="1119"/>
                  </a:lnTo>
                  <a:lnTo>
                    <a:pt x="54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46;p62">
              <a:extLst>
                <a:ext uri="{FF2B5EF4-FFF2-40B4-BE49-F238E27FC236}">
                  <a16:creationId xmlns:a16="http://schemas.microsoft.com/office/drawing/2014/main" id="{6C66291C-978C-8D3B-0610-B453C4C40946}"/>
                </a:ext>
              </a:extLst>
            </p:cNvPr>
            <p:cNvSpPr/>
            <p:nvPr/>
          </p:nvSpPr>
          <p:spPr>
            <a:xfrm>
              <a:off x="5181681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47;p62">
              <a:extLst>
                <a:ext uri="{FF2B5EF4-FFF2-40B4-BE49-F238E27FC236}">
                  <a16:creationId xmlns:a16="http://schemas.microsoft.com/office/drawing/2014/main" id="{5BEDAF6E-8411-8709-FF12-FB80496D09BA}"/>
                </a:ext>
              </a:extLst>
            </p:cNvPr>
            <p:cNvSpPr/>
            <p:nvPr/>
          </p:nvSpPr>
          <p:spPr>
            <a:xfrm>
              <a:off x="5155256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48;p62">
              <a:extLst>
                <a:ext uri="{FF2B5EF4-FFF2-40B4-BE49-F238E27FC236}">
                  <a16:creationId xmlns:a16="http://schemas.microsoft.com/office/drawing/2014/main" id="{ADD15D90-EDCC-24EA-4FEB-F6C5B23E6016}"/>
                </a:ext>
              </a:extLst>
            </p:cNvPr>
            <p:cNvSpPr/>
            <p:nvPr/>
          </p:nvSpPr>
          <p:spPr>
            <a:xfrm>
              <a:off x="5129428" y="1401800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8" y="1119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49;p62">
              <a:extLst>
                <a:ext uri="{FF2B5EF4-FFF2-40B4-BE49-F238E27FC236}">
                  <a16:creationId xmlns:a16="http://schemas.microsoft.com/office/drawing/2014/main" id="{87C52D3D-D5FF-0AD7-5333-6899115EC5F3}"/>
                </a:ext>
              </a:extLst>
            </p:cNvPr>
            <p:cNvSpPr/>
            <p:nvPr/>
          </p:nvSpPr>
          <p:spPr>
            <a:xfrm>
              <a:off x="5103301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50;p62">
              <a:extLst>
                <a:ext uri="{FF2B5EF4-FFF2-40B4-BE49-F238E27FC236}">
                  <a16:creationId xmlns:a16="http://schemas.microsoft.com/office/drawing/2014/main" id="{4EBA3A25-D32D-3CEF-EAD7-6D8F1CACBFAE}"/>
                </a:ext>
              </a:extLst>
            </p:cNvPr>
            <p:cNvSpPr/>
            <p:nvPr/>
          </p:nvSpPr>
          <p:spPr>
            <a:xfrm>
              <a:off x="5077435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51;p62">
              <a:extLst>
                <a:ext uri="{FF2B5EF4-FFF2-40B4-BE49-F238E27FC236}">
                  <a16:creationId xmlns:a16="http://schemas.microsoft.com/office/drawing/2014/main" id="{274A6ED3-B6C7-364B-0395-FAC8C37AEBEE}"/>
                </a:ext>
              </a:extLst>
            </p:cNvPr>
            <p:cNvSpPr/>
            <p:nvPr/>
          </p:nvSpPr>
          <p:spPr>
            <a:xfrm>
              <a:off x="5051308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52;p62">
              <a:extLst>
                <a:ext uri="{FF2B5EF4-FFF2-40B4-BE49-F238E27FC236}">
                  <a16:creationId xmlns:a16="http://schemas.microsoft.com/office/drawing/2014/main" id="{3963D8C8-4B5D-F529-81A6-B603F66FC9F5}"/>
                </a:ext>
              </a:extLst>
            </p:cNvPr>
            <p:cNvSpPr/>
            <p:nvPr/>
          </p:nvSpPr>
          <p:spPr>
            <a:xfrm>
              <a:off x="5025479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53;p62">
              <a:extLst>
                <a:ext uri="{FF2B5EF4-FFF2-40B4-BE49-F238E27FC236}">
                  <a16:creationId xmlns:a16="http://schemas.microsoft.com/office/drawing/2014/main" id="{961265C6-3BEE-BC39-C684-E1EE88440D26}"/>
                </a:ext>
              </a:extLst>
            </p:cNvPr>
            <p:cNvSpPr/>
            <p:nvPr/>
          </p:nvSpPr>
          <p:spPr>
            <a:xfrm>
              <a:off x="4995333" y="1360154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5486" y="1120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54;p62">
              <a:extLst>
                <a:ext uri="{FF2B5EF4-FFF2-40B4-BE49-F238E27FC236}">
                  <a16:creationId xmlns:a16="http://schemas.microsoft.com/office/drawing/2014/main" id="{32AC6F4B-9737-568C-980B-C944DC0DF08E}"/>
                </a:ext>
              </a:extLst>
            </p:cNvPr>
            <p:cNvSpPr/>
            <p:nvPr/>
          </p:nvSpPr>
          <p:spPr>
            <a:xfrm>
              <a:off x="5171893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2" y="1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55;p62">
              <a:extLst>
                <a:ext uri="{FF2B5EF4-FFF2-40B4-BE49-F238E27FC236}">
                  <a16:creationId xmlns:a16="http://schemas.microsoft.com/office/drawing/2014/main" id="{CD3BBC4A-F716-1316-E5A3-F3507F85B6AC}"/>
                </a:ext>
              </a:extLst>
            </p:cNvPr>
            <p:cNvSpPr/>
            <p:nvPr/>
          </p:nvSpPr>
          <p:spPr>
            <a:xfrm>
              <a:off x="5145766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2" y="1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56;p62">
              <a:extLst>
                <a:ext uri="{FF2B5EF4-FFF2-40B4-BE49-F238E27FC236}">
                  <a16:creationId xmlns:a16="http://schemas.microsoft.com/office/drawing/2014/main" id="{0727EEA6-3C38-6942-9987-84EC6A22FA5C}"/>
                </a:ext>
              </a:extLst>
            </p:cNvPr>
            <p:cNvSpPr/>
            <p:nvPr/>
          </p:nvSpPr>
          <p:spPr>
            <a:xfrm>
              <a:off x="5119639" y="1360154"/>
              <a:ext cx="7816" cy="41684"/>
            </a:xfrm>
            <a:custGeom>
              <a:avLst/>
              <a:gdLst/>
              <a:ahLst/>
              <a:cxnLst/>
              <a:rect l="l" t="t" r="r" b="b"/>
              <a:pathLst>
                <a:path w="210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9" y="112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57;p62">
              <a:extLst>
                <a:ext uri="{FF2B5EF4-FFF2-40B4-BE49-F238E27FC236}">
                  <a16:creationId xmlns:a16="http://schemas.microsoft.com/office/drawing/2014/main" id="{E0F39433-BF3F-2285-6228-35121B094EA9}"/>
                </a:ext>
              </a:extLst>
            </p:cNvPr>
            <p:cNvSpPr/>
            <p:nvPr/>
          </p:nvSpPr>
          <p:spPr>
            <a:xfrm>
              <a:off x="5093513" y="1360154"/>
              <a:ext cx="7816" cy="41684"/>
            </a:xfrm>
            <a:custGeom>
              <a:avLst/>
              <a:gdLst/>
              <a:ahLst/>
              <a:cxnLst/>
              <a:rect l="l" t="t" r="r" b="b"/>
              <a:pathLst>
                <a:path w="210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9" y="112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58;p62">
              <a:extLst>
                <a:ext uri="{FF2B5EF4-FFF2-40B4-BE49-F238E27FC236}">
                  <a16:creationId xmlns:a16="http://schemas.microsoft.com/office/drawing/2014/main" id="{73AC743E-3343-62F3-28E4-1889D745DC04}"/>
                </a:ext>
              </a:extLst>
            </p:cNvPr>
            <p:cNvSpPr/>
            <p:nvPr/>
          </p:nvSpPr>
          <p:spPr>
            <a:xfrm>
              <a:off x="5067684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59;p62">
              <a:extLst>
                <a:ext uri="{FF2B5EF4-FFF2-40B4-BE49-F238E27FC236}">
                  <a16:creationId xmlns:a16="http://schemas.microsoft.com/office/drawing/2014/main" id="{927E60A0-1B43-8599-ACA8-491CF634742A}"/>
                </a:ext>
              </a:extLst>
            </p:cNvPr>
            <p:cNvSpPr/>
            <p:nvPr/>
          </p:nvSpPr>
          <p:spPr>
            <a:xfrm>
              <a:off x="5041557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560;p62">
              <a:extLst>
                <a:ext uri="{FF2B5EF4-FFF2-40B4-BE49-F238E27FC236}">
                  <a16:creationId xmlns:a16="http://schemas.microsoft.com/office/drawing/2014/main" id="{6E2EF2F4-7DDC-A3DD-5C4C-A17C1533DC12}"/>
                </a:ext>
              </a:extLst>
            </p:cNvPr>
            <p:cNvSpPr/>
            <p:nvPr/>
          </p:nvSpPr>
          <p:spPr>
            <a:xfrm>
              <a:off x="5015728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561;p62">
              <a:extLst>
                <a:ext uri="{FF2B5EF4-FFF2-40B4-BE49-F238E27FC236}">
                  <a16:creationId xmlns:a16="http://schemas.microsoft.com/office/drawing/2014/main" id="{B69A2BDA-9911-C1CD-C586-2B6D1A797866}"/>
                </a:ext>
              </a:extLst>
            </p:cNvPr>
            <p:cNvSpPr/>
            <p:nvPr/>
          </p:nvSpPr>
          <p:spPr>
            <a:xfrm>
              <a:off x="5009959" y="1318842"/>
              <a:ext cx="204212" cy="41646"/>
            </a:xfrm>
            <a:custGeom>
              <a:avLst/>
              <a:gdLst/>
              <a:ahLst/>
              <a:cxnLst/>
              <a:rect l="l" t="t" r="r" b="b"/>
              <a:pathLst>
                <a:path w="5487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5486" y="1119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562;p62">
              <a:extLst>
                <a:ext uri="{FF2B5EF4-FFF2-40B4-BE49-F238E27FC236}">
                  <a16:creationId xmlns:a16="http://schemas.microsoft.com/office/drawing/2014/main" id="{1822FCF4-34FD-4791-66FA-329BCABEEAB0}"/>
                </a:ext>
              </a:extLst>
            </p:cNvPr>
            <p:cNvSpPr/>
            <p:nvPr/>
          </p:nvSpPr>
          <p:spPr>
            <a:xfrm>
              <a:off x="5186259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563;p62">
              <a:extLst>
                <a:ext uri="{FF2B5EF4-FFF2-40B4-BE49-F238E27FC236}">
                  <a16:creationId xmlns:a16="http://schemas.microsoft.com/office/drawing/2014/main" id="{879621BA-DD57-054F-30D1-EE6F20C80AEE}"/>
                </a:ext>
              </a:extLst>
            </p:cNvPr>
            <p:cNvSpPr/>
            <p:nvPr/>
          </p:nvSpPr>
          <p:spPr>
            <a:xfrm>
              <a:off x="5160430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564;p62">
              <a:extLst>
                <a:ext uri="{FF2B5EF4-FFF2-40B4-BE49-F238E27FC236}">
                  <a16:creationId xmlns:a16="http://schemas.microsoft.com/office/drawing/2014/main" id="{BF9CBB9C-880D-42B7-9CF6-475A5C555B46}"/>
                </a:ext>
              </a:extLst>
            </p:cNvPr>
            <p:cNvSpPr/>
            <p:nvPr/>
          </p:nvSpPr>
          <p:spPr>
            <a:xfrm>
              <a:off x="5134005" y="1318842"/>
              <a:ext cx="7778" cy="41646"/>
            </a:xfrm>
            <a:custGeom>
              <a:avLst/>
              <a:gdLst/>
              <a:ahLst/>
              <a:cxnLst/>
              <a:rect l="l" t="t" r="r" b="b"/>
              <a:pathLst>
                <a:path w="209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565;p62">
              <a:extLst>
                <a:ext uri="{FF2B5EF4-FFF2-40B4-BE49-F238E27FC236}">
                  <a16:creationId xmlns:a16="http://schemas.microsoft.com/office/drawing/2014/main" id="{C1E13094-0D05-FCA4-C5E6-E48ECC4B29CF}"/>
                </a:ext>
              </a:extLst>
            </p:cNvPr>
            <p:cNvSpPr/>
            <p:nvPr/>
          </p:nvSpPr>
          <p:spPr>
            <a:xfrm>
              <a:off x="5108437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2" y="111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566;p62">
              <a:extLst>
                <a:ext uri="{FF2B5EF4-FFF2-40B4-BE49-F238E27FC236}">
                  <a16:creationId xmlns:a16="http://schemas.microsoft.com/office/drawing/2014/main" id="{F9DA5658-FF96-691F-FF66-A8F2C8A49758}"/>
                </a:ext>
              </a:extLst>
            </p:cNvPr>
            <p:cNvSpPr/>
            <p:nvPr/>
          </p:nvSpPr>
          <p:spPr>
            <a:xfrm>
              <a:off x="5082050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567;p62">
              <a:extLst>
                <a:ext uri="{FF2B5EF4-FFF2-40B4-BE49-F238E27FC236}">
                  <a16:creationId xmlns:a16="http://schemas.microsoft.com/office/drawing/2014/main" id="{C04561DB-0524-07C5-B173-29FFC8DB7CB8}"/>
                </a:ext>
              </a:extLst>
            </p:cNvPr>
            <p:cNvSpPr/>
            <p:nvPr/>
          </p:nvSpPr>
          <p:spPr>
            <a:xfrm>
              <a:off x="5056183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568;p62">
              <a:extLst>
                <a:ext uri="{FF2B5EF4-FFF2-40B4-BE49-F238E27FC236}">
                  <a16:creationId xmlns:a16="http://schemas.microsoft.com/office/drawing/2014/main" id="{75D6D919-EE9C-C363-DF43-0BEFBB75CA8A}"/>
                </a:ext>
              </a:extLst>
            </p:cNvPr>
            <p:cNvSpPr/>
            <p:nvPr/>
          </p:nvSpPr>
          <p:spPr>
            <a:xfrm>
              <a:off x="5030355" y="1318842"/>
              <a:ext cx="7778" cy="41646"/>
            </a:xfrm>
            <a:custGeom>
              <a:avLst/>
              <a:gdLst/>
              <a:ahLst/>
              <a:cxnLst/>
              <a:rect l="l" t="t" r="r" b="b"/>
              <a:pathLst>
                <a:path w="209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569;p62">
              <a:extLst>
                <a:ext uri="{FF2B5EF4-FFF2-40B4-BE49-F238E27FC236}">
                  <a16:creationId xmlns:a16="http://schemas.microsoft.com/office/drawing/2014/main" id="{2CA2251A-EE34-1401-3D11-AEDE65B71229}"/>
                </a:ext>
              </a:extLst>
            </p:cNvPr>
            <p:cNvSpPr/>
            <p:nvPr/>
          </p:nvSpPr>
          <p:spPr>
            <a:xfrm>
              <a:off x="4999911" y="1277196"/>
              <a:ext cx="204212" cy="41684"/>
            </a:xfrm>
            <a:custGeom>
              <a:avLst/>
              <a:gdLst/>
              <a:ahLst/>
              <a:cxnLst/>
              <a:rect l="l" t="t" r="r" b="b"/>
              <a:pathLst>
                <a:path w="5487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5486" y="1119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570;p62">
              <a:extLst>
                <a:ext uri="{FF2B5EF4-FFF2-40B4-BE49-F238E27FC236}">
                  <a16:creationId xmlns:a16="http://schemas.microsoft.com/office/drawing/2014/main" id="{1C93C0BB-BAAA-711E-1DDF-6D97F6A6A8FE}"/>
                </a:ext>
              </a:extLst>
            </p:cNvPr>
            <p:cNvSpPr/>
            <p:nvPr/>
          </p:nvSpPr>
          <p:spPr>
            <a:xfrm>
              <a:off x="5176508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571;p62">
              <a:extLst>
                <a:ext uri="{FF2B5EF4-FFF2-40B4-BE49-F238E27FC236}">
                  <a16:creationId xmlns:a16="http://schemas.microsoft.com/office/drawing/2014/main" id="{B327EDBC-C19C-12AA-2909-36BDB3B44FA5}"/>
                </a:ext>
              </a:extLst>
            </p:cNvPr>
            <p:cNvSpPr/>
            <p:nvPr/>
          </p:nvSpPr>
          <p:spPr>
            <a:xfrm>
              <a:off x="5150679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572;p62">
              <a:extLst>
                <a:ext uri="{FF2B5EF4-FFF2-40B4-BE49-F238E27FC236}">
                  <a16:creationId xmlns:a16="http://schemas.microsoft.com/office/drawing/2014/main" id="{2C7BB685-C89A-8171-7D62-DAA306ADEF95}"/>
                </a:ext>
              </a:extLst>
            </p:cNvPr>
            <p:cNvSpPr/>
            <p:nvPr/>
          </p:nvSpPr>
          <p:spPr>
            <a:xfrm>
              <a:off x="5124552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573;p62">
              <a:extLst>
                <a:ext uri="{FF2B5EF4-FFF2-40B4-BE49-F238E27FC236}">
                  <a16:creationId xmlns:a16="http://schemas.microsoft.com/office/drawing/2014/main" id="{D1E6DEBA-2298-498D-80E6-B699431F70DD}"/>
                </a:ext>
              </a:extLst>
            </p:cNvPr>
            <p:cNvSpPr/>
            <p:nvPr/>
          </p:nvSpPr>
          <p:spPr>
            <a:xfrm>
              <a:off x="5098686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574;p62">
              <a:extLst>
                <a:ext uri="{FF2B5EF4-FFF2-40B4-BE49-F238E27FC236}">
                  <a16:creationId xmlns:a16="http://schemas.microsoft.com/office/drawing/2014/main" id="{999435C8-9BD1-9D68-F20C-D4539BEF1457}"/>
                </a:ext>
              </a:extLst>
            </p:cNvPr>
            <p:cNvSpPr/>
            <p:nvPr/>
          </p:nvSpPr>
          <p:spPr>
            <a:xfrm>
              <a:off x="5072559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575;p62">
              <a:extLst>
                <a:ext uri="{FF2B5EF4-FFF2-40B4-BE49-F238E27FC236}">
                  <a16:creationId xmlns:a16="http://schemas.microsoft.com/office/drawing/2014/main" id="{D82FE152-1DA6-38BF-71B1-8A932C4417F9}"/>
                </a:ext>
              </a:extLst>
            </p:cNvPr>
            <p:cNvSpPr/>
            <p:nvPr/>
          </p:nvSpPr>
          <p:spPr>
            <a:xfrm>
              <a:off x="5046730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576;p62">
              <a:extLst>
                <a:ext uri="{FF2B5EF4-FFF2-40B4-BE49-F238E27FC236}">
                  <a16:creationId xmlns:a16="http://schemas.microsoft.com/office/drawing/2014/main" id="{FE4D3049-BEDA-AB9D-8A46-E7804154A2D4}"/>
                </a:ext>
              </a:extLst>
            </p:cNvPr>
            <p:cNvSpPr/>
            <p:nvPr/>
          </p:nvSpPr>
          <p:spPr>
            <a:xfrm>
              <a:off x="5020306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577;p62">
              <a:extLst>
                <a:ext uri="{FF2B5EF4-FFF2-40B4-BE49-F238E27FC236}">
                  <a16:creationId xmlns:a16="http://schemas.microsoft.com/office/drawing/2014/main" id="{089AE799-6DDA-9C3A-9100-B9BFDC19ACE4}"/>
                </a:ext>
              </a:extLst>
            </p:cNvPr>
            <p:cNvSpPr/>
            <p:nvPr/>
          </p:nvSpPr>
          <p:spPr>
            <a:xfrm>
              <a:off x="4996487" y="1235847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5485" y="1119"/>
                  </a:lnTo>
                  <a:lnTo>
                    <a:pt x="54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578;p62">
              <a:extLst>
                <a:ext uri="{FF2B5EF4-FFF2-40B4-BE49-F238E27FC236}">
                  <a16:creationId xmlns:a16="http://schemas.microsoft.com/office/drawing/2014/main" id="{AF32147E-B208-A895-A08A-D2E3DC5EFF67}"/>
                </a:ext>
              </a:extLst>
            </p:cNvPr>
            <p:cNvSpPr/>
            <p:nvPr/>
          </p:nvSpPr>
          <p:spPr>
            <a:xfrm>
              <a:off x="5173046" y="1235847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579;p62">
              <a:extLst>
                <a:ext uri="{FF2B5EF4-FFF2-40B4-BE49-F238E27FC236}">
                  <a16:creationId xmlns:a16="http://schemas.microsoft.com/office/drawing/2014/main" id="{D4CF0451-36A6-8C30-4130-C55B56760E2B}"/>
                </a:ext>
              </a:extLst>
            </p:cNvPr>
            <p:cNvSpPr/>
            <p:nvPr/>
          </p:nvSpPr>
          <p:spPr>
            <a:xfrm>
              <a:off x="5146659" y="1235847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580;p62">
              <a:extLst>
                <a:ext uri="{FF2B5EF4-FFF2-40B4-BE49-F238E27FC236}">
                  <a16:creationId xmlns:a16="http://schemas.microsoft.com/office/drawing/2014/main" id="{54C26701-227A-696E-10A5-817CB7292F50}"/>
                </a:ext>
              </a:extLst>
            </p:cNvPr>
            <p:cNvSpPr/>
            <p:nvPr/>
          </p:nvSpPr>
          <p:spPr>
            <a:xfrm>
              <a:off x="5120793" y="1235847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581;p62">
              <a:extLst>
                <a:ext uri="{FF2B5EF4-FFF2-40B4-BE49-F238E27FC236}">
                  <a16:creationId xmlns:a16="http://schemas.microsoft.com/office/drawing/2014/main" id="{E363B407-288B-074A-7195-914C9865BC32}"/>
                </a:ext>
              </a:extLst>
            </p:cNvPr>
            <p:cNvSpPr/>
            <p:nvPr/>
          </p:nvSpPr>
          <p:spPr>
            <a:xfrm>
              <a:off x="5094666" y="1235847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582;p62">
              <a:extLst>
                <a:ext uri="{FF2B5EF4-FFF2-40B4-BE49-F238E27FC236}">
                  <a16:creationId xmlns:a16="http://schemas.microsoft.com/office/drawing/2014/main" id="{1F75F7F0-4682-6884-3C06-0EB9569A259A}"/>
                </a:ext>
              </a:extLst>
            </p:cNvPr>
            <p:cNvSpPr/>
            <p:nvPr/>
          </p:nvSpPr>
          <p:spPr>
            <a:xfrm>
              <a:off x="5068837" y="1235847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583;p62">
              <a:extLst>
                <a:ext uri="{FF2B5EF4-FFF2-40B4-BE49-F238E27FC236}">
                  <a16:creationId xmlns:a16="http://schemas.microsoft.com/office/drawing/2014/main" id="{E1E80DFD-C40A-E1A7-E406-F1A9A45330A4}"/>
                </a:ext>
              </a:extLst>
            </p:cNvPr>
            <p:cNvSpPr/>
            <p:nvPr/>
          </p:nvSpPr>
          <p:spPr>
            <a:xfrm>
              <a:off x="5042711" y="1235847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584;p62">
              <a:extLst>
                <a:ext uri="{FF2B5EF4-FFF2-40B4-BE49-F238E27FC236}">
                  <a16:creationId xmlns:a16="http://schemas.microsoft.com/office/drawing/2014/main" id="{8B22F540-88D5-E58F-7EDE-27F6EDDBDA65}"/>
                </a:ext>
              </a:extLst>
            </p:cNvPr>
            <p:cNvSpPr/>
            <p:nvPr/>
          </p:nvSpPr>
          <p:spPr>
            <a:xfrm>
              <a:off x="5016845" y="1235847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2" y="111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585;p62">
              <a:extLst>
                <a:ext uri="{FF2B5EF4-FFF2-40B4-BE49-F238E27FC236}">
                  <a16:creationId xmlns:a16="http://schemas.microsoft.com/office/drawing/2014/main" id="{CB1B80A9-263A-FF76-1258-DA274E7F9CA4}"/>
                </a:ext>
              </a:extLst>
            </p:cNvPr>
            <p:cNvSpPr/>
            <p:nvPr/>
          </p:nvSpPr>
          <p:spPr>
            <a:xfrm>
              <a:off x="4986698" y="1194201"/>
              <a:ext cx="204212" cy="41684"/>
            </a:xfrm>
            <a:custGeom>
              <a:avLst/>
              <a:gdLst/>
              <a:ahLst/>
              <a:cxnLst/>
              <a:rect l="l" t="t" r="r" b="b"/>
              <a:pathLst>
                <a:path w="5487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5486" y="1119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586;p62">
              <a:extLst>
                <a:ext uri="{FF2B5EF4-FFF2-40B4-BE49-F238E27FC236}">
                  <a16:creationId xmlns:a16="http://schemas.microsoft.com/office/drawing/2014/main" id="{E64D5BD1-A14C-CAA1-C632-5F247E100262}"/>
                </a:ext>
              </a:extLst>
            </p:cNvPr>
            <p:cNvSpPr/>
            <p:nvPr/>
          </p:nvSpPr>
          <p:spPr>
            <a:xfrm>
              <a:off x="5163295" y="1194201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587;p62">
              <a:extLst>
                <a:ext uri="{FF2B5EF4-FFF2-40B4-BE49-F238E27FC236}">
                  <a16:creationId xmlns:a16="http://schemas.microsoft.com/office/drawing/2014/main" id="{7BF088FE-B47F-ACBD-C380-5C6F69C7F8EB}"/>
                </a:ext>
              </a:extLst>
            </p:cNvPr>
            <p:cNvSpPr/>
            <p:nvPr/>
          </p:nvSpPr>
          <p:spPr>
            <a:xfrm>
              <a:off x="5137169" y="1194201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588;p62">
              <a:extLst>
                <a:ext uri="{FF2B5EF4-FFF2-40B4-BE49-F238E27FC236}">
                  <a16:creationId xmlns:a16="http://schemas.microsoft.com/office/drawing/2014/main" id="{DCE1A0AF-F56A-4AE5-3737-76C47B219A02}"/>
                </a:ext>
              </a:extLst>
            </p:cNvPr>
            <p:cNvSpPr/>
            <p:nvPr/>
          </p:nvSpPr>
          <p:spPr>
            <a:xfrm>
              <a:off x="5111340" y="1194201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589;p62">
              <a:extLst>
                <a:ext uri="{FF2B5EF4-FFF2-40B4-BE49-F238E27FC236}">
                  <a16:creationId xmlns:a16="http://schemas.microsoft.com/office/drawing/2014/main" id="{9C2857E9-DF1B-D7E5-3D06-E69151438971}"/>
                </a:ext>
              </a:extLst>
            </p:cNvPr>
            <p:cNvSpPr/>
            <p:nvPr/>
          </p:nvSpPr>
          <p:spPr>
            <a:xfrm>
              <a:off x="5084915" y="1194201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590;p62">
              <a:extLst>
                <a:ext uri="{FF2B5EF4-FFF2-40B4-BE49-F238E27FC236}">
                  <a16:creationId xmlns:a16="http://schemas.microsoft.com/office/drawing/2014/main" id="{6E702C4C-35C6-CE01-B3D8-34C131159276}"/>
                </a:ext>
              </a:extLst>
            </p:cNvPr>
            <p:cNvSpPr/>
            <p:nvPr/>
          </p:nvSpPr>
          <p:spPr>
            <a:xfrm>
              <a:off x="5059086" y="1194201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8" y="1119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591;p62">
              <a:extLst>
                <a:ext uri="{FF2B5EF4-FFF2-40B4-BE49-F238E27FC236}">
                  <a16:creationId xmlns:a16="http://schemas.microsoft.com/office/drawing/2014/main" id="{970499ED-C8AF-1BCD-5830-7B43FB52BA52}"/>
                </a:ext>
              </a:extLst>
            </p:cNvPr>
            <p:cNvSpPr/>
            <p:nvPr/>
          </p:nvSpPr>
          <p:spPr>
            <a:xfrm>
              <a:off x="5032923" y="1194201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2" y="111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592;p62">
              <a:extLst>
                <a:ext uri="{FF2B5EF4-FFF2-40B4-BE49-F238E27FC236}">
                  <a16:creationId xmlns:a16="http://schemas.microsoft.com/office/drawing/2014/main" id="{2DD3752B-1A40-225F-EB23-CFCAC7169DAF}"/>
                </a:ext>
              </a:extLst>
            </p:cNvPr>
            <p:cNvSpPr/>
            <p:nvPr/>
          </p:nvSpPr>
          <p:spPr>
            <a:xfrm>
              <a:off x="5007094" y="1194201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593;p62">
              <a:extLst>
                <a:ext uri="{FF2B5EF4-FFF2-40B4-BE49-F238E27FC236}">
                  <a16:creationId xmlns:a16="http://schemas.microsoft.com/office/drawing/2014/main" id="{F59BFB19-8CE0-6DEF-3735-194DD39EE5F9}"/>
                </a:ext>
              </a:extLst>
            </p:cNvPr>
            <p:cNvSpPr/>
            <p:nvPr/>
          </p:nvSpPr>
          <p:spPr>
            <a:xfrm>
              <a:off x="4995631" y="1000409"/>
              <a:ext cx="194685" cy="194424"/>
            </a:xfrm>
            <a:custGeom>
              <a:avLst/>
              <a:gdLst/>
              <a:ahLst/>
              <a:cxnLst/>
              <a:rect l="l" t="t" r="r" b="b"/>
              <a:pathLst>
                <a:path w="5231" h="5224" extrusionOk="0">
                  <a:moveTo>
                    <a:pt x="2630" y="0"/>
                  </a:moveTo>
                  <a:cubicBezTo>
                    <a:pt x="2625" y="0"/>
                    <a:pt x="2620" y="0"/>
                    <a:pt x="2615" y="0"/>
                  </a:cubicBezTo>
                  <a:cubicBezTo>
                    <a:pt x="1165" y="0"/>
                    <a:pt x="0" y="1173"/>
                    <a:pt x="0" y="2608"/>
                  </a:cubicBezTo>
                  <a:cubicBezTo>
                    <a:pt x="0" y="4051"/>
                    <a:pt x="1180" y="5223"/>
                    <a:pt x="2615" y="5223"/>
                  </a:cubicBezTo>
                  <a:cubicBezTo>
                    <a:pt x="4058" y="5223"/>
                    <a:pt x="5231" y="4043"/>
                    <a:pt x="5231" y="2608"/>
                  </a:cubicBezTo>
                  <a:cubicBezTo>
                    <a:pt x="5231" y="1162"/>
                    <a:pt x="4058" y="0"/>
                    <a:pt x="2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594;p62">
              <a:extLst>
                <a:ext uri="{FF2B5EF4-FFF2-40B4-BE49-F238E27FC236}">
                  <a16:creationId xmlns:a16="http://schemas.microsoft.com/office/drawing/2014/main" id="{1F2DB1FD-98DB-100A-05E0-52B5A4C07DDD}"/>
                </a:ext>
              </a:extLst>
            </p:cNvPr>
            <p:cNvSpPr/>
            <p:nvPr/>
          </p:nvSpPr>
          <p:spPr>
            <a:xfrm>
              <a:off x="4987294" y="1000409"/>
              <a:ext cx="194685" cy="194424"/>
            </a:xfrm>
            <a:custGeom>
              <a:avLst/>
              <a:gdLst/>
              <a:ahLst/>
              <a:cxnLst/>
              <a:rect l="l" t="t" r="r" b="b"/>
              <a:pathLst>
                <a:path w="5231" h="5224" extrusionOk="0">
                  <a:moveTo>
                    <a:pt x="2630" y="0"/>
                  </a:moveTo>
                  <a:cubicBezTo>
                    <a:pt x="2625" y="0"/>
                    <a:pt x="2620" y="0"/>
                    <a:pt x="2616" y="0"/>
                  </a:cubicBezTo>
                  <a:cubicBezTo>
                    <a:pt x="1173" y="0"/>
                    <a:pt x="0" y="1173"/>
                    <a:pt x="0" y="2608"/>
                  </a:cubicBezTo>
                  <a:cubicBezTo>
                    <a:pt x="0" y="4051"/>
                    <a:pt x="1181" y="5223"/>
                    <a:pt x="2616" y="5223"/>
                  </a:cubicBezTo>
                  <a:cubicBezTo>
                    <a:pt x="4066" y="5223"/>
                    <a:pt x="5231" y="4043"/>
                    <a:pt x="5231" y="2608"/>
                  </a:cubicBezTo>
                  <a:cubicBezTo>
                    <a:pt x="5231" y="1162"/>
                    <a:pt x="4074" y="0"/>
                    <a:pt x="2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595;p62">
              <a:extLst>
                <a:ext uri="{FF2B5EF4-FFF2-40B4-BE49-F238E27FC236}">
                  <a16:creationId xmlns:a16="http://schemas.microsoft.com/office/drawing/2014/main" id="{686DC5B2-BD09-6DB6-DA57-42DFF97EA6E8}"/>
                </a:ext>
              </a:extLst>
            </p:cNvPr>
            <p:cNvSpPr/>
            <p:nvPr/>
          </p:nvSpPr>
          <p:spPr>
            <a:xfrm>
              <a:off x="5007094" y="1019911"/>
              <a:ext cx="155085" cy="155085"/>
            </a:xfrm>
            <a:custGeom>
              <a:avLst/>
              <a:gdLst/>
              <a:ahLst/>
              <a:cxnLst/>
              <a:rect l="l" t="t" r="r" b="b"/>
              <a:pathLst>
                <a:path w="4167" h="4167" extrusionOk="0">
                  <a:moveTo>
                    <a:pt x="2084" y="1"/>
                  </a:moveTo>
                  <a:cubicBezTo>
                    <a:pt x="934" y="1"/>
                    <a:pt x="1" y="934"/>
                    <a:pt x="1" y="2084"/>
                  </a:cubicBezTo>
                  <a:cubicBezTo>
                    <a:pt x="1" y="3233"/>
                    <a:pt x="934" y="4167"/>
                    <a:pt x="2084" y="4167"/>
                  </a:cubicBezTo>
                  <a:cubicBezTo>
                    <a:pt x="3233" y="4167"/>
                    <a:pt x="4167" y="3233"/>
                    <a:pt x="4167" y="2084"/>
                  </a:cubicBezTo>
                  <a:cubicBezTo>
                    <a:pt x="4167" y="927"/>
                    <a:pt x="3233" y="1"/>
                    <a:pt x="2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596;p62">
              <a:extLst>
                <a:ext uri="{FF2B5EF4-FFF2-40B4-BE49-F238E27FC236}">
                  <a16:creationId xmlns:a16="http://schemas.microsoft.com/office/drawing/2014/main" id="{B97574CA-8B25-D890-7806-4A1955A30F42}"/>
                </a:ext>
              </a:extLst>
            </p:cNvPr>
            <p:cNvSpPr/>
            <p:nvPr/>
          </p:nvSpPr>
          <p:spPr>
            <a:xfrm>
              <a:off x="5055327" y="1048941"/>
              <a:ext cx="59176" cy="95649"/>
            </a:xfrm>
            <a:custGeom>
              <a:avLst/>
              <a:gdLst/>
              <a:ahLst/>
              <a:cxnLst/>
              <a:rect l="l" t="t" r="r" b="b"/>
              <a:pathLst>
                <a:path w="1590" h="2570" extrusionOk="0">
                  <a:moveTo>
                    <a:pt x="672" y="664"/>
                  </a:moveTo>
                  <a:lnTo>
                    <a:pt x="672" y="1049"/>
                  </a:lnTo>
                  <a:cubicBezTo>
                    <a:pt x="603" y="1034"/>
                    <a:pt x="556" y="1003"/>
                    <a:pt x="518" y="972"/>
                  </a:cubicBezTo>
                  <a:cubicBezTo>
                    <a:pt x="487" y="949"/>
                    <a:pt x="471" y="910"/>
                    <a:pt x="471" y="872"/>
                  </a:cubicBezTo>
                  <a:cubicBezTo>
                    <a:pt x="471" y="818"/>
                    <a:pt x="487" y="779"/>
                    <a:pt x="518" y="741"/>
                  </a:cubicBezTo>
                  <a:cubicBezTo>
                    <a:pt x="556" y="702"/>
                    <a:pt x="603" y="687"/>
                    <a:pt x="672" y="664"/>
                  </a:cubicBezTo>
                  <a:close/>
                  <a:moveTo>
                    <a:pt x="950" y="1512"/>
                  </a:moveTo>
                  <a:cubicBezTo>
                    <a:pt x="1011" y="1535"/>
                    <a:pt x="1058" y="1566"/>
                    <a:pt x="1096" y="1589"/>
                  </a:cubicBezTo>
                  <a:cubicBezTo>
                    <a:pt x="1127" y="1620"/>
                    <a:pt x="1143" y="1659"/>
                    <a:pt x="1143" y="1705"/>
                  </a:cubicBezTo>
                  <a:cubicBezTo>
                    <a:pt x="1143" y="1759"/>
                    <a:pt x="1127" y="1798"/>
                    <a:pt x="1096" y="1821"/>
                  </a:cubicBezTo>
                  <a:cubicBezTo>
                    <a:pt x="1065" y="1852"/>
                    <a:pt x="1019" y="1875"/>
                    <a:pt x="950" y="1890"/>
                  </a:cubicBezTo>
                  <a:lnTo>
                    <a:pt x="950" y="1512"/>
                  </a:lnTo>
                  <a:close/>
                  <a:moveTo>
                    <a:pt x="664" y="0"/>
                  </a:moveTo>
                  <a:lnTo>
                    <a:pt x="664" y="301"/>
                  </a:lnTo>
                  <a:cubicBezTo>
                    <a:pt x="464" y="332"/>
                    <a:pt x="294" y="394"/>
                    <a:pt x="194" y="502"/>
                  </a:cubicBezTo>
                  <a:cubicBezTo>
                    <a:pt x="86" y="617"/>
                    <a:pt x="24" y="741"/>
                    <a:pt x="24" y="895"/>
                  </a:cubicBezTo>
                  <a:cubicBezTo>
                    <a:pt x="39" y="1011"/>
                    <a:pt x="62" y="1111"/>
                    <a:pt x="124" y="1188"/>
                  </a:cubicBezTo>
                  <a:cubicBezTo>
                    <a:pt x="178" y="1258"/>
                    <a:pt x="255" y="1312"/>
                    <a:pt x="348" y="1350"/>
                  </a:cubicBezTo>
                  <a:cubicBezTo>
                    <a:pt x="433" y="1389"/>
                    <a:pt x="548" y="1427"/>
                    <a:pt x="672" y="1458"/>
                  </a:cubicBezTo>
                  <a:lnTo>
                    <a:pt x="672" y="1913"/>
                  </a:lnTo>
                  <a:cubicBezTo>
                    <a:pt x="579" y="1898"/>
                    <a:pt x="479" y="1883"/>
                    <a:pt x="386" y="1844"/>
                  </a:cubicBezTo>
                  <a:cubicBezTo>
                    <a:pt x="294" y="1813"/>
                    <a:pt x="209" y="1767"/>
                    <a:pt x="140" y="1721"/>
                  </a:cubicBezTo>
                  <a:lnTo>
                    <a:pt x="1" y="2052"/>
                  </a:lnTo>
                  <a:cubicBezTo>
                    <a:pt x="78" y="2114"/>
                    <a:pt x="170" y="2160"/>
                    <a:pt x="294" y="2199"/>
                  </a:cubicBezTo>
                  <a:cubicBezTo>
                    <a:pt x="425" y="2237"/>
                    <a:pt x="548" y="2261"/>
                    <a:pt x="680" y="2268"/>
                  </a:cubicBezTo>
                  <a:lnTo>
                    <a:pt x="680" y="2569"/>
                  </a:lnTo>
                  <a:lnTo>
                    <a:pt x="950" y="2569"/>
                  </a:lnTo>
                  <a:lnTo>
                    <a:pt x="950" y="2261"/>
                  </a:lnTo>
                  <a:cubicBezTo>
                    <a:pt x="1158" y="2230"/>
                    <a:pt x="1320" y="2160"/>
                    <a:pt x="1428" y="2052"/>
                  </a:cubicBezTo>
                  <a:cubicBezTo>
                    <a:pt x="1528" y="1937"/>
                    <a:pt x="1590" y="1813"/>
                    <a:pt x="1590" y="1682"/>
                  </a:cubicBezTo>
                  <a:cubicBezTo>
                    <a:pt x="1582" y="1566"/>
                    <a:pt x="1551" y="1466"/>
                    <a:pt x="1490" y="1389"/>
                  </a:cubicBezTo>
                  <a:cubicBezTo>
                    <a:pt x="1436" y="1319"/>
                    <a:pt x="1359" y="1265"/>
                    <a:pt x="1274" y="1227"/>
                  </a:cubicBezTo>
                  <a:cubicBezTo>
                    <a:pt x="1173" y="1188"/>
                    <a:pt x="1065" y="1157"/>
                    <a:pt x="942" y="1127"/>
                  </a:cubicBezTo>
                  <a:lnTo>
                    <a:pt x="942" y="664"/>
                  </a:lnTo>
                  <a:cubicBezTo>
                    <a:pt x="1081" y="679"/>
                    <a:pt x="1220" y="725"/>
                    <a:pt x="1359" y="802"/>
                  </a:cubicBezTo>
                  <a:lnTo>
                    <a:pt x="1490" y="463"/>
                  </a:lnTo>
                  <a:cubicBezTo>
                    <a:pt x="1335" y="370"/>
                    <a:pt x="1158" y="316"/>
                    <a:pt x="934" y="301"/>
                  </a:cubicBezTo>
                  <a:lnTo>
                    <a:pt x="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597;p62">
              <a:extLst>
                <a:ext uri="{FF2B5EF4-FFF2-40B4-BE49-F238E27FC236}">
                  <a16:creationId xmlns:a16="http://schemas.microsoft.com/office/drawing/2014/main" id="{443D7DD0-DCDD-A0F5-9C80-405B3F52CF77}"/>
                </a:ext>
              </a:extLst>
            </p:cNvPr>
            <p:cNvSpPr/>
            <p:nvPr/>
          </p:nvSpPr>
          <p:spPr>
            <a:xfrm>
              <a:off x="4768790" y="1277196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5486" y="1119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598;p62">
              <a:extLst>
                <a:ext uri="{FF2B5EF4-FFF2-40B4-BE49-F238E27FC236}">
                  <a16:creationId xmlns:a16="http://schemas.microsoft.com/office/drawing/2014/main" id="{1500E76C-9233-F329-A32A-5F53301889C1}"/>
                </a:ext>
              </a:extLst>
            </p:cNvPr>
            <p:cNvSpPr/>
            <p:nvPr/>
          </p:nvSpPr>
          <p:spPr>
            <a:xfrm>
              <a:off x="4788887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599;p62">
              <a:extLst>
                <a:ext uri="{FF2B5EF4-FFF2-40B4-BE49-F238E27FC236}">
                  <a16:creationId xmlns:a16="http://schemas.microsoft.com/office/drawing/2014/main" id="{7E2E08E7-6416-5B4C-098F-669A6A49B428}"/>
                </a:ext>
              </a:extLst>
            </p:cNvPr>
            <p:cNvSpPr/>
            <p:nvPr/>
          </p:nvSpPr>
          <p:spPr>
            <a:xfrm>
              <a:off x="4815014" y="1277196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9" y="11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600;p62">
              <a:extLst>
                <a:ext uri="{FF2B5EF4-FFF2-40B4-BE49-F238E27FC236}">
                  <a16:creationId xmlns:a16="http://schemas.microsoft.com/office/drawing/2014/main" id="{592E23AA-AEDA-EB3B-8CC0-D584BB170222}"/>
                </a:ext>
              </a:extLst>
            </p:cNvPr>
            <p:cNvSpPr/>
            <p:nvPr/>
          </p:nvSpPr>
          <p:spPr>
            <a:xfrm>
              <a:off x="4840843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601;p62">
              <a:extLst>
                <a:ext uri="{FF2B5EF4-FFF2-40B4-BE49-F238E27FC236}">
                  <a16:creationId xmlns:a16="http://schemas.microsoft.com/office/drawing/2014/main" id="{2821E0AC-B9D0-37C4-535C-A3D7159EC31C}"/>
                </a:ext>
              </a:extLst>
            </p:cNvPr>
            <p:cNvSpPr/>
            <p:nvPr/>
          </p:nvSpPr>
          <p:spPr>
            <a:xfrm>
              <a:off x="4867267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602;p62">
              <a:extLst>
                <a:ext uri="{FF2B5EF4-FFF2-40B4-BE49-F238E27FC236}">
                  <a16:creationId xmlns:a16="http://schemas.microsoft.com/office/drawing/2014/main" id="{352A56B2-D067-79F6-0570-20A1DC9EFC97}"/>
                </a:ext>
              </a:extLst>
            </p:cNvPr>
            <p:cNvSpPr/>
            <p:nvPr/>
          </p:nvSpPr>
          <p:spPr>
            <a:xfrm>
              <a:off x="4893096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603;p62">
              <a:extLst>
                <a:ext uri="{FF2B5EF4-FFF2-40B4-BE49-F238E27FC236}">
                  <a16:creationId xmlns:a16="http://schemas.microsoft.com/office/drawing/2014/main" id="{49684383-7367-988D-F62A-B23415E8EEA4}"/>
                </a:ext>
              </a:extLst>
            </p:cNvPr>
            <p:cNvSpPr/>
            <p:nvPr/>
          </p:nvSpPr>
          <p:spPr>
            <a:xfrm>
              <a:off x="4919223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604;p62">
              <a:extLst>
                <a:ext uri="{FF2B5EF4-FFF2-40B4-BE49-F238E27FC236}">
                  <a16:creationId xmlns:a16="http://schemas.microsoft.com/office/drawing/2014/main" id="{8DEDABB4-FD59-BDF5-7274-D330C0F70702}"/>
                </a:ext>
              </a:extLst>
            </p:cNvPr>
            <p:cNvSpPr/>
            <p:nvPr/>
          </p:nvSpPr>
          <p:spPr>
            <a:xfrm>
              <a:off x="4945089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605;p62">
              <a:extLst>
                <a:ext uri="{FF2B5EF4-FFF2-40B4-BE49-F238E27FC236}">
                  <a16:creationId xmlns:a16="http://schemas.microsoft.com/office/drawing/2014/main" id="{FEAB243F-823B-0F01-FFEB-1196496DFE98}"/>
                </a:ext>
              </a:extLst>
            </p:cNvPr>
            <p:cNvSpPr/>
            <p:nvPr/>
          </p:nvSpPr>
          <p:spPr>
            <a:xfrm>
              <a:off x="4778541" y="1318544"/>
              <a:ext cx="204473" cy="41646"/>
            </a:xfrm>
            <a:custGeom>
              <a:avLst/>
              <a:gdLst/>
              <a:ahLst/>
              <a:cxnLst/>
              <a:rect l="l" t="t" r="r" b="b"/>
              <a:pathLst>
                <a:path w="5494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5494" y="1119"/>
                  </a:lnTo>
                  <a:lnTo>
                    <a:pt x="54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606;p62">
              <a:extLst>
                <a:ext uri="{FF2B5EF4-FFF2-40B4-BE49-F238E27FC236}">
                  <a16:creationId xmlns:a16="http://schemas.microsoft.com/office/drawing/2014/main" id="{07984DE8-6CA5-2DBD-50C3-1E887F0DD054}"/>
                </a:ext>
              </a:extLst>
            </p:cNvPr>
            <p:cNvSpPr/>
            <p:nvPr/>
          </p:nvSpPr>
          <p:spPr>
            <a:xfrm>
              <a:off x="4798638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607;p62">
              <a:extLst>
                <a:ext uri="{FF2B5EF4-FFF2-40B4-BE49-F238E27FC236}">
                  <a16:creationId xmlns:a16="http://schemas.microsoft.com/office/drawing/2014/main" id="{0A40CC64-9230-8E05-1CAF-007CC0AEF814}"/>
                </a:ext>
              </a:extLst>
            </p:cNvPr>
            <p:cNvSpPr/>
            <p:nvPr/>
          </p:nvSpPr>
          <p:spPr>
            <a:xfrm>
              <a:off x="4824765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608;p62">
              <a:extLst>
                <a:ext uri="{FF2B5EF4-FFF2-40B4-BE49-F238E27FC236}">
                  <a16:creationId xmlns:a16="http://schemas.microsoft.com/office/drawing/2014/main" id="{97AA877E-E618-991D-AD0A-4BEF3F2D48DA}"/>
                </a:ext>
              </a:extLst>
            </p:cNvPr>
            <p:cNvSpPr/>
            <p:nvPr/>
          </p:nvSpPr>
          <p:spPr>
            <a:xfrm>
              <a:off x="4850631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609;p62">
              <a:extLst>
                <a:ext uri="{FF2B5EF4-FFF2-40B4-BE49-F238E27FC236}">
                  <a16:creationId xmlns:a16="http://schemas.microsoft.com/office/drawing/2014/main" id="{75C86509-90F9-93CB-9691-BDE514C56B2B}"/>
                </a:ext>
              </a:extLst>
            </p:cNvPr>
            <p:cNvSpPr/>
            <p:nvPr/>
          </p:nvSpPr>
          <p:spPr>
            <a:xfrm>
              <a:off x="4876758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610;p62">
              <a:extLst>
                <a:ext uri="{FF2B5EF4-FFF2-40B4-BE49-F238E27FC236}">
                  <a16:creationId xmlns:a16="http://schemas.microsoft.com/office/drawing/2014/main" id="{698F5C2A-70FA-57A0-FB78-46A755104092}"/>
                </a:ext>
              </a:extLst>
            </p:cNvPr>
            <p:cNvSpPr/>
            <p:nvPr/>
          </p:nvSpPr>
          <p:spPr>
            <a:xfrm>
              <a:off x="4902587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611;p62">
              <a:extLst>
                <a:ext uri="{FF2B5EF4-FFF2-40B4-BE49-F238E27FC236}">
                  <a16:creationId xmlns:a16="http://schemas.microsoft.com/office/drawing/2014/main" id="{9336C3FB-F521-B423-E447-8FBF59EFBB4A}"/>
                </a:ext>
              </a:extLst>
            </p:cNvPr>
            <p:cNvSpPr/>
            <p:nvPr/>
          </p:nvSpPr>
          <p:spPr>
            <a:xfrm>
              <a:off x="4929011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612;p62">
              <a:extLst>
                <a:ext uri="{FF2B5EF4-FFF2-40B4-BE49-F238E27FC236}">
                  <a16:creationId xmlns:a16="http://schemas.microsoft.com/office/drawing/2014/main" id="{80E82455-89C5-15AC-36BA-48A42F8BF3B3}"/>
                </a:ext>
              </a:extLst>
            </p:cNvPr>
            <p:cNvSpPr/>
            <p:nvPr/>
          </p:nvSpPr>
          <p:spPr>
            <a:xfrm>
              <a:off x="4954542" y="1318842"/>
              <a:ext cx="7816" cy="41646"/>
            </a:xfrm>
            <a:custGeom>
              <a:avLst/>
              <a:gdLst/>
              <a:ahLst/>
              <a:cxnLst/>
              <a:rect l="l" t="t" r="r" b="b"/>
              <a:pathLst>
                <a:path w="210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613;p62">
              <a:extLst>
                <a:ext uri="{FF2B5EF4-FFF2-40B4-BE49-F238E27FC236}">
                  <a16:creationId xmlns:a16="http://schemas.microsoft.com/office/drawing/2014/main" id="{8662CE61-B952-BFC4-0326-D98E93B0F85F}"/>
                </a:ext>
              </a:extLst>
            </p:cNvPr>
            <p:cNvSpPr/>
            <p:nvPr/>
          </p:nvSpPr>
          <p:spPr>
            <a:xfrm>
              <a:off x="4763617" y="1360154"/>
              <a:ext cx="204473" cy="41684"/>
            </a:xfrm>
            <a:custGeom>
              <a:avLst/>
              <a:gdLst/>
              <a:ahLst/>
              <a:cxnLst/>
              <a:rect l="l" t="t" r="r" b="b"/>
              <a:pathLst>
                <a:path w="5494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5493" y="1120"/>
                  </a:lnTo>
                  <a:lnTo>
                    <a:pt x="54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614;p62">
              <a:extLst>
                <a:ext uri="{FF2B5EF4-FFF2-40B4-BE49-F238E27FC236}">
                  <a16:creationId xmlns:a16="http://schemas.microsoft.com/office/drawing/2014/main" id="{098C6799-0ECB-0306-5EFB-941A60EDBC68}"/>
                </a:ext>
              </a:extLst>
            </p:cNvPr>
            <p:cNvSpPr/>
            <p:nvPr/>
          </p:nvSpPr>
          <p:spPr>
            <a:xfrm>
              <a:off x="4784272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2" y="1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615;p62">
              <a:extLst>
                <a:ext uri="{FF2B5EF4-FFF2-40B4-BE49-F238E27FC236}">
                  <a16:creationId xmlns:a16="http://schemas.microsoft.com/office/drawing/2014/main" id="{E2FF856F-95EE-0B5F-2E95-3DA50896F2C3}"/>
                </a:ext>
              </a:extLst>
            </p:cNvPr>
            <p:cNvSpPr/>
            <p:nvPr/>
          </p:nvSpPr>
          <p:spPr>
            <a:xfrm>
              <a:off x="4810139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616;p62">
              <a:extLst>
                <a:ext uri="{FF2B5EF4-FFF2-40B4-BE49-F238E27FC236}">
                  <a16:creationId xmlns:a16="http://schemas.microsoft.com/office/drawing/2014/main" id="{57DAFB44-5F73-720A-6255-44DB5C6A0DB0}"/>
                </a:ext>
              </a:extLst>
            </p:cNvPr>
            <p:cNvSpPr/>
            <p:nvPr/>
          </p:nvSpPr>
          <p:spPr>
            <a:xfrm>
              <a:off x="4836265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617;p62">
              <a:extLst>
                <a:ext uri="{FF2B5EF4-FFF2-40B4-BE49-F238E27FC236}">
                  <a16:creationId xmlns:a16="http://schemas.microsoft.com/office/drawing/2014/main" id="{F4A82184-926F-2FC7-5C7A-E92441D9FAA7}"/>
                </a:ext>
              </a:extLst>
            </p:cNvPr>
            <p:cNvSpPr/>
            <p:nvPr/>
          </p:nvSpPr>
          <p:spPr>
            <a:xfrm>
              <a:off x="4862094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618;p62">
              <a:extLst>
                <a:ext uri="{FF2B5EF4-FFF2-40B4-BE49-F238E27FC236}">
                  <a16:creationId xmlns:a16="http://schemas.microsoft.com/office/drawing/2014/main" id="{C0809391-6493-FA29-E428-7F565E4C3DD4}"/>
                </a:ext>
              </a:extLst>
            </p:cNvPr>
            <p:cNvSpPr/>
            <p:nvPr/>
          </p:nvSpPr>
          <p:spPr>
            <a:xfrm>
              <a:off x="4888221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619;p62">
              <a:extLst>
                <a:ext uri="{FF2B5EF4-FFF2-40B4-BE49-F238E27FC236}">
                  <a16:creationId xmlns:a16="http://schemas.microsoft.com/office/drawing/2014/main" id="{36607162-D204-B7AA-20F7-E1E4943FEDDF}"/>
                </a:ext>
              </a:extLst>
            </p:cNvPr>
            <p:cNvSpPr/>
            <p:nvPr/>
          </p:nvSpPr>
          <p:spPr>
            <a:xfrm>
              <a:off x="4914087" y="1360154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8" y="1120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620;p62">
              <a:extLst>
                <a:ext uri="{FF2B5EF4-FFF2-40B4-BE49-F238E27FC236}">
                  <a16:creationId xmlns:a16="http://schemas.microsoft.com/office/drawing/2014/main" id="{608D3B14-F65D-9D9A-F288-B10241EC84A8}"/>
                </a:ext>
              </a:extLst>
            </p:cNvPr>
            <p:cNvSpPr/>
            <p:nvPr/>
          </p:nvSpPr>
          <p:spPr>
            <a:xfrm>
              <a:off x="4939916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621;p62">
              <a:extLst>
                <a:ext uri="{FF2B5EF4-FFF2-40B4-BE49-F238E27FC236}">
                  <a16:creationId xmlns:a16="http://schemas.microsoft.com/office/drawing/2014/main" id="{D6DAED8D-E660-7A78-5D3A-A21896616E76}"/>
                </a:ext>
              </a:extLst>
            </p:cNvPr>
            <p:cNvSpPr/>
            <p:nvPr/>
          </p:nvSpPr>
          <p:spPr>
            <a:xfrm>
              <a:off x="4773665" y="1401502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5486" y="1120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622;p62">
              <a:extLst>
                <a:ext uri="{FF2B5EF4-FFF2-40B4-BE49-F238E27FC236}">
                  <a16:creationId xmlns:a16="http://schemas.microsoft.com/office/drawing/2014/main" id="{6BAA55ED-0085-3DA4-66F7-92D8A5C00007}"/>
                </a:ext>
              </a:extLst>
            </p:cNvPr>
            <p:cNvSpPr/>
            <p:nvPr/>
          </p:nvSpPr>
          <p:spPr>
            <a:xfrm>
              <a:off x="4794061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623;p62">
              <a:extLst>
                <a:ext uri="{FF2B5EF4-FFF2-40B4-BE49-F238E27FC236}">
                  <a16:creationId xmlns:a16="http://schemas.microsoft.com/office/drawing/2014/main" id="{540C37D9-5653-5FCE-7C1F-9BD18691E121}"/>
                </a:ext>
              </a:extLst>
            </p:cNvPr>
            <p:cNvSpPr/>
            <p:nvPr/>
          </p:nvSpPr>
          <p:spPr>
            <a:xfrm>
              <a:off x="4819592" y="1401800"/>
              <a:ext cx="7816" cy="41684"/>
            </a:xfrm>
            <a:custGeom>
              <a:avLst/>
              <a:gdLst/>
              <a:ahLst/>
              <a:cxnLst/>
              <a:rect l="l" t="t" r="r" b="b"/>
              <a:pathLst>
                <a:path w="210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624;p62">
              <a:extLst>
                <a:ext uri="{FF2B5EF4-FFF2-40B4-BE49-F238E27FC236}">
                  <a16:creationId xmlns:a16="http://schemas.microsoft.com/office/drawing/2014/main" id="{3ECC0882-7FC5-3D69-AA52-DED227E3FB63}"/>
                </a:ext>
              </a:extLst>
            </p:cNvPr>
            <p:cNvSpPr/>
            <p:nvPr/>
          </p:nvSpPr>
          <p:spPr>
            <a:xfrm>
              <a:off x="4846016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625;p62">
              <a:extLst>
                <a:ext uri="{FF2B5EF4-FFF2-40B4-BE49-F238E27FC236}">
                  <a16:creationId xmlns:a16="http://schemas.microsoft.com/office/drawing/2014/main" id="{4C58B777-0595-7BE8-7669-17FC0512D148}"/>
                </a:ext>
              </a:extLst>
            </p:cNvPr>
            <p:cNvSpPr/>
            <p:nvPr/>
          </p:nvSpPr>
          <p:spPr>
            <a:xfrm>
              <a:off x="4871845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2" y="111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626;p62">
              <a:extLst>
                <a:ext uri="{FF2B5EF4-FFF2-40B4-BE49-F238E27FC236}">
                  <a16:creationId xmlns:a16="http://schemas.microsoft.com/office/drawing/2014/main" id="{B231156B-5B5C-D43F-6FB1-CBA1590A5F56}"/>
                </a:ext>
              </a:extLst>
            </p:cNvPr>
            <p:cNvSpPr/>
            <p:nvPr/>
          </p:nvSpPr>
          <p:spPr>
            <a:xfrm>
              <a:off x="4898009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627;p62">
              <a:extLst>
                <a:ext uri="{FF2B5EF4-FFF2-40B4-BE49-F238E27FC236}">
                  <a16:creationId xmlns:a16="http://schemas.microsoft.com/office/drawing/2014/main" id="{4BAC715E-89E5-A57F-A981-3096C955A1BE}"/>
                </a:ext>
              </a:extLst>
            </p:cNvPr>
            <p:cNvSpPr/>
            <p:nvPr/>
          </p:nvSpPr>
          <p:spPr>
            <a:xfrm>
              <a:off x="4923838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628;p62">
              <a:extLst>
                <a:ext uri="{FF2B5EF4-FFF2-40B4-BE49-F238E27FC236}">
                  <a16:creationId xmlns:a16="http://schemas.microsoft.com/office/drawing/2014/main" id="{D704EEA1-C51C-E367-6BF7-D854A0D4002B}"/>
                </a:ext>
              </a:extLst>
            </p:cNvPr>
            <p:cNvSpPr/>
            <p:nvPr/>
          </p:nvSpPr>
          <p:spPr>
            <a:xfrm>
              <a:off x="4949965" y="1401800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9" y="111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629;p62">
              <a:extLst>
                <a:ext uri="{FF2B5EF4-FFF2-40B4-BE49-F238E27FC236}">
                  <a16:creationId xmlns:a16="http://schemas.microsoft.com/office/drawing/2014/main" id="{C551A8EF-5351-C221-F381-0474CFF4694D}"/>
                </a:ext>
              </a:extLst>
            </p:cNvPr>
            <p:cNvSpPr/>
            <p:nvPr/>
          </p:nvSpPr>
          <p:spPr>
            <a:xfrm>
              <a:off x="5227905" y="1360154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5486" y="1120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630;p62">
              <a:extLst>
                <a:ext uri="{FF2B5EF4-FFF2-40B4-BE49-F238E27FC236}">
                  <a16:creationId xmlns:a16="http://schemas.microsoft.com/office/drawing/2014/main" id="{CFD5789C-735F-0D27-56A7-21282446E981}"/>
                </a:ext>
              </a:extLst>
            </p:cNvPr>
            <p:cNvSpPr/>
            <p:nvPr/>
          </p:nvSpPr>
          <p:spPr>
            <a:xfrm>
              <a:off x="5248300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631;p62">
              <a:extLst>
                <a:ext uri="{FF2B5EF4-FFF2-40B4-BE49-F238E27FC236}">
                  <a16:creationId xmlns:a16="http://schemas.microsoft.com/office/drawing/2014/main" id="{C9D82FB4-3CD8-ACB9-6FA2-BC8C01692E65}"/>
                </a:ext>
              </a:extLst>
            </p:cNvPr>
            <p:cNvSpPr/>
            <p:nvPr/>
          </p:nvSpPr>
          <p:spPr>
            <a:xfrm>
              <a:off x="5274129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632;p62">
              <a:extLst>
                <a:ext uri="{FF2B5EF4-FFF2-40B4-BE49-F238E27FC236}">
                  <a16:creationId xmlns:a16="http://schemas.microsoft.com/office/drawing/2014/main" id="{6D270145-505B-ED47-CB27-5D1F98EAB43A}"/>
                </a:ext>
              </a:extLst>
            </p:cNvPr>
            <p:cNvSpPr/>
            <p:nvPr/>
          </p:nvSpPr>
          <p:spPr>
            <a:xfrm>
              <a:off x="5300256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633;p62">
              <a:extLst>
                <a:ext uri="{FF2B5EF4-FFF2-40B4-BE49-F238E27FC236}">
                  <a16:creationId xmlns:a16="http://schemas.microsoft.com/office/drawing/2014/main" id="{2B831A75-D47F-2C03-7FD9-8C9517ADBD4E}"/>
                </a:ext>
              </a:extLst>
            </p:cNvPr>
            <p:cNvSpPr/>
            <p:nvPr/>
          </p:nvSpPr>
          <p:spPr>
            <a:xfrm>
              <a:off x="5326085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634;p62">
              <a:extLst>
                <a:ext uri="{FF2B5EF4-FFF2-40B4-BE49-F238E27FC236}">
                  <a16:creationId xmlns:a16="http://schemas.microsoft.com/office/drawing/2014/main" id="{0BF0E88C-C3DB-D33B-4776-43DBDBED6882}"/>
                </a:ext>
              </a:extLst>
            </p:cNvPr>
            <p:cNvSpPr/>
            <p:nvPr/>
          </p:nvSpPr>
          <p:spPr>
            <a:xfrm>
              <a:off x="5352509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635;p62">
              <a:extLst>
                <a:ext uri="{FF2B5EF4-FFF2-40B4-BE49-F238E27FC236}">
                  <a16:creationId xmlns:a16="http://schemas.microsoft.com/office/drawing/2014/main" id="{1D23757B-C5B9-9270-BE78-E90D45210A11}"/>
                </a:ext>
              </a:extLst>
            </p:cNvPr>
            <p:cNvSpPr/>
            <p:nvPr/>
          </p:nvSpPr>
          <p:spPr>
            <a:xfrm>
              <a:off x="5378078" y="1360154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9" y="112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636;p62">
              <a:extLst>
                <a:ext uri="{FF2B5EF4-FFF2-40B4-BE49-F238E27FC236}">
                  <a16:creationId xmlns:a16="http://schemas.microsoft.com/office/drawing/2014/main" id="{1E1BED20-1360-EBA8-DEC4-0806FDFCD1AC}"/>
                </a:ext>
              </a:extLst>
            </p:cNvPr>
            <p:cNvSpPr/>
            <p:nvPr/>
          </p:nvSpPr>
          <p:spPr>
            <a:xfrm>
              <a:off x="5404465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2" y="1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637;p62">
              <a:extLst>
                <a:ext uri="{FF2B5EF4-FFF2-40B4-BE49-F238E27FC236}">
                  <a16:creationId xmlns:a16="http://schemas.microsoft.com/office/drawing/2014/main" id="{997AADF5-AB26-F626-77E3-7D01ED3AE764}"/>
                </a:ext>
              </a:extLst>
            </p:cNvPr>
            <p:cNvSpPr/>
            <p:nvPr/>
          </p:nvSpPr>
          <p:spPr>
            <a:xfrm>
              <a:off x="5237656" y="1401502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5486" y="1120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638;p62">
              <a:extLst>
                <a:ext uri="{FF2B5EF4-FFF2-40B4-BE49-F238E27FC236}">
                  <a16:creationId xmlns:a16="http://schemas.microsoft.com/office/drawing/2014/main" id="{7009958D-AF24-EC5B-A12E-C57C251B77EB}"/>
                </a:ext>
              </a:extLst>
            </p:cNvPr>
            <p:cNvSpPr/>
            <p:nvPr/>
          </p:nvSpPr>
          <p:spPr>
            <a:xfrm>
              <a:off x="5258051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639;p62">
              <a:extLst>
                <a:ext uri="{FF2B5EF4-FFF2-40B4-BE49-F238E27FC236}">
                  <a16:creationId xmlns:a16="http://schemas.microsoft.com/office/drawing/2014/main" id="{B1C859A4-BB95-B15A-543A-306A0B47B6E4}"/>
                </a:ext>
              </a:extLst>
            </p:cNvPr>
            <p:cNvSpPr/>
            <p:nvPr/>
          </p:nvSpPr>
          <p:spPr>
            <a:xfrm>
              <a:off x="5283880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640;p62">
              <a:extLst>
                <a:ext uri="{FF2B5EF4-FFF2-40B4-BE49-F238E27FC236}">
                  <a16:creationId xmlns:a16="http://schemas.microsoft.com/office/drawing/2014/main" id="{7872DD52-DF3F-CE86-AF46-52300B23C5EC}"/>
                </a:ext>
              </a:extLst>
            </p:cNvPr>
            <p:cNvSpPr/>
            <p:nvPr/>
          </p:nvSpPr>
          <p:spPr>
            <a:xfrm>
              <a:off x="5310007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641;p62">
              <a:extLst>
                <a:ext uri="{FF2B5EF4-FFF2-40B4-BE49-F238E27FC236}">
                  <a16:creationId xmlns:a16="http://schemas.microsoft.com/office/drawing/2014/main" id="{066D46D0-1DF3-E24B-C782-7A1B34CBAB17}"/>
                </a:ext>
              </a:extLst>
            </p:cNvPr>
            <p:cNvSpPr/>
            <p:nvPr/>
          </p:nvSpPr>
          <p:spPr>
            <a:xfrm>
              <a:off x="5335873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642;p62">
              <a:extLst>
                <a:ext uri="{FF2B5EF4-FFF2-40B4-BE49-F238E27FC236}">
                  <a16:creationId xmlns:a16="http://schemas.microsoft.com/office/drawing/2014/main" id="{BB8BF1C4-1071-38C0-731F-EEE16067C5F1}"/>
                </a:ext>
              </a:extLst>
            </p:cNvPr>
            <p:cNvSpPr/>
            <p:nvPr/>
          </p:nvSpPr>
          <p:spPr>
            <a:xfrm>
              <a:off x="5362000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643;p62">
              <a:extLst>
                <a:ext uri="{FF2B5EF4-FFF2-40B4-BE49-F238E27FC236}">
                  <a16:creationId xmlns:a16="http://schemas.microsoft.com/office/drawing/2014/main" id="{90B00C9A-EE78-7BD1-FAAC-222912B63E71}"/>
                </a:ext>
              </a:extLst>
            </p:cNvPr>
            <p:cNvSpPr/>
            <p:nvPr/>
          </p:nvSpPr>
          <p:spPr>
            <a:xfrm>
              <a:off x="5387829" y="1401800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644;p62">
              <a:extLst>
                <a:ext uri="{FF2B5EF4-FFF2-40B4-BE49-F238E27FC236}">
                  <a16:creationId xmlns:a16="http://schemas.microsoft.com/office/drawing/2014/main" id="{A05F70CB-1B5E-E93B-CDD0-04E012EA88A9}"/>
                </a:ext>
              </a:extLst>
            </p:cNvPr>
            <p:cNvSpPr/>
            <p:nvPr/>
          </p:nvSpPr>
          <p:spPr>
            <a:xfrm>
              <a:off x="5413955" y="1401800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5D3F-A005-D1A0-7650-734B73CF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075" y="269118"/>
            <a:ext cx="5411700" cy="753300"/>
          </a:xfrm>
        </p:spPr>
        <p:txBody>
          <a:bodyPr/>
          <a:lstStyle/>
          <a:p>
            <a:r>
              <a:rPr lang="nl-BE" dirty="0"/>
              <a:t>Interest (I)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B57FE-1C52-62EC-4E34-8686E79D2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075" y="1022418"/>
            <a:ext cx="5411700" cy="1209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Rente per periode</a:t>
            </a:r>
          </a:p>
          <a:p>
            <a:pPr>
              <a:buFont typeface="Wingdings" panose="05000000000000000000" pitchFamily="2" charset="2"/>
              <a:buChar char="à"/>
            </a:pPr>
            <a:endParaRPr lang="nl-BE" dirty="0">
              <a:sym typeface="Wingdings" panose="05000000000000000000" pitchFamily="2" charset="2"/>
            </a:endParaRPr>
          </a:p>
        </p:txBody>
      </p:sp>
      <p:grpSp>
        <p:nvGrpSpPr>
          <p:cNvPr id="4" name="Google Shape;1495;p62">
            <a:extLst>
              <a:ext uri="{FF2B5EF4-FFF2-40B4-BE49-F238E27FC236}">
                <a16:creationId xmlns:a16="http://schemas.microsoft.com/office/drawing/2014/main" id="{778024C5-3B2A-3D23-ED8F-FB6D3F511B7F}"/>
              </a:ext>
            </a:extLst>
          </p:cNvPr>
          <p:cNvGrpSpPr/>
          <p:nvPr/>
        </p:nvGrpSpPr>
        <p:grpSpPr>
          <a:xfrm>
            <a:off x="713225" y="2363538"/>
            <a:ext cx="1712096" cy="2446186"/>
            <a:chOff x="2336812" y="1719637"/>
            <a:chExt cx="642076" cy="917411"/>
          </a:xfrm>
        </p:grpSpPr>
        <p:sp>
          <p:nvSpPr>
            <p:cNvPr id="5" name="Google Shape;1496;p62">
              <a:extLst>
                <a:ext uri="{FF2B5EF4-FFF2-40B4-BE49-F238E27FC236}">
                  <a16:creationId xmlns:a16="http://schemas.microsoft.com/office/drawing/2014/main" id="{3C0CC451-DAE2-C53A-27F5-9EF60651C74E}"/>
                </a:ext>
              </a:extLst>
            </p:cNvPr>
            <p:cNvSpPr/>
            <p:nvPr/>
          </p:nvSpPr>
          <p:spPr>
            <a:xfrm>
              <a:off x="2336812" y="1748928"/>
              <a:ext cx="642076" cy="855668"/>
            </a:xfrm>
            <a:custGeom>
              <a:avLst/>
              <a:gdLst/>
              <a:ahLst/>
              <a:cxnLst/>
              <a:rect l="l" t="t" r="r" b="b"/>
              <a:pathLst>
                <a:path w="17252" h="22991" extrusionOk="0">
                  <a:moveTo>
                    <a:pt x="1690" y="1"/>
                  </a:moveTo>
                  <a:cubicBezTo>
                    <a:pt x="1690" y="1"/>
                    <a:pt x="8" y="6234"/>
                    <a:pt x="7754" y="11072"/>
                  </a:cubicBezTo>
                  <a:cubicBezTo>
                    <a:pt x="7754" y="11072"/>
                    <a:pt x="8078" y="11241"/>
                    <a:pt x="8101" y="11496"/>
                  </a:cubicBezTo>
                  <a:cubicBezTo>
                    <a:pt x="8078" y="11743"/>
                    <a:pt x="7754" y="11920"/>
                    <a:pt x="7754" y="11920"/>
                  </a:cubicBezTo>
                  <a:cubicBezTo>
                    <a:pt x="1" y="16750"/>
                    <a:pt x="1682" y="22991"/>
                    <a:pt x="1682" y="22991"/>
                  </a:cubicBezTo>
                  <a:lnTo>
                    <a:pt x="15569" y="22991"/>
                  </a:lnTo>
                  <a:cubicBezTo>
                    <a:pt x="15577" y="22991"/>
                    <a:pt x="17251" y="16750"/>
                    <a:pt x="9513" y="11920"/>
                  </a:cubicBezTo>
                  <a:cubicBezTo>
                    <a:pt x="9513" y="11920"/>
                    <a:pt x="9181" y="11743"/>
                    <a:pt x="9166" y="11496"/>
                  </a:cubicBezTo>
                  <a:cubicBezTo>
                    <a:pt x="9181" y="11241"/>
                    <a:pt x="9513" y="11072"/>
                    <a:pt x="9513" y="11072"/>
                  </a:cubicBezTo>
                  <a:cubicBezTo>
                    <a:pt x="17251" y="6234"/>
                    <a:pt x="15577" y="1"/>
                    <a:pt x="155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97;p62">
              <a:extLst>
                <a:ext uri="{FF2B5EF4-FFF2-40B4-BE49-F238E27FC236}">
                  <a16:creationId xmlns:a16="http://schemas.microsoft.com/office/drawing/2014/main" id="{EEED6C12-ED6C-18C6-D5F9-3A5683253E65}"/>
                </a:ext>
              </a:extLst>
            </p:cNvPr>
            <p:cNvSpPr/>
            <p:nvPr/>
          </p:nvSpPr>
          <p:spPr>
            <a:xfrm>
              <a:off x="2413778" y="1993856"/>
              <a:ext cx="484646" cy="587218"/>
            </a:xfrm>
            <a:custGeom>
              <a:avLst/>
              <a:gdLst/>
              <a:ahLst/>
              <a:cxnLst/>
              <a:rect l="l" t="t" r="r" b="b"/>
              <a:pathLst>
                <a:path w="13022" h="15778" extrusionOk="0">
                  <a:moveTo>
                    <a:pt x="12969" y="13987"/>
                  </a:moveTo>
                  <a:cubicBezTo>
                    <a:pt x="12822" y="14026"/>
                    <a:pt x="12668" y="14065"/>
                    <a:pt x="12514" y="14103"/>
                  </a:cubicBezTo>
                  <a:lnTo>
                    <a:pt x="12969" y="13987"/>
                  </a:lnTo>
                  <a:close/>
                  <a:moveTo>
                    <a:pt x="1659" y="1"/>
                  </a:moveTo>
                  <a:cubicBezTo>
                    <a:pt x="2523" y="1343"/>
                    <a:pt x="3973" y="2886"/>
                    <a:pt x="6326" y="3897"/>
                  </a:cubicBezTo>
                  <a:lnTo>
                    <a:pt x="6133" y="9852"/>
                  </a:lnTo>
                  <a:lnTo>
                    <a:pt x="1705" y="9852"/>
                  </a:lnTo>
                  <a:cubicBezTo>
                    <a:pt x="486" y="11750"/>
                    <a:pt x="247" y="13139"/>
                    <a:pt x="247" y="13139"/>
                  </a:cubicBezTo>
                  <a:cubicBezTo>
                    <a:pt x="0" y="14713"/>
                    <a:pt x="286" y="15777"/>
                    <a:pt x="286" y="15777"/>
                  </a:cubicBezTo>
                  <a:lnTo>
                    <a:pt x="12845" y="15777"/>
                  </a:lnTo>
                  <a:cubicBezTo>
                    <a:pt x="12838" y="15762"/>
                    <a:pt x="13022" y="15060"/>
                    <a:pt x="12969" y="13987"/>
                  </a:cubicBezTo>
                  <a:cubicBezTo>
                    <a:pt x="12969" y="13987"/>
                    <a:pt x="12714" y="11796"/>
                    <a:pt x="11380" y="9852"/>
                  </a:cubicBezTo>
                  <a:lnTo>
                    <a:pt x="6998" y="9852"/>
                  </a:lnTo>
                  <a:lnTo>
                    <a:pt x="6805" y="3897"/>
                  </a:lnTo>
                  <a:cubicBezTo>
                    <a:pt x="9150" y="2886"/>
                    <a:pt x="10593" y="1343"/>
                    <a:pt x="11472" y="1"/>
                  </a:cubicBezTo>
                  <a:close/>
                  <a:moveTo>
                    <a:pt x="12845" y="15777"/>
                  </a:moveTo>
                  <a:lnTo>
                    <a:pt x="12845" y="15777"/>
                  </a:lnTo>
                  <a:cubicBezTo>
                    <a:pt x="12845" y="15777"/>
                    <a:pt x="12845" y="15778"/>
                    <a:pt x="12845" y="15778"/>
                  </a:cubicBezTo>
                  <a:cubicBezTo>
                    <a:pt x="12845" y="15778"/>
                    <a:pt x="12845" y="15777"/>
                    <a:pt x="12845" y="15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98;p62">
              <a:extLst>
                <a:ext uri="{FF2B5EF4-FFF2-40B4-BE49-F238E27FC236}">
                  <a16:creationId xmlns:a16="http://schemas.microsoft.com/office/drawing/2014/main" id="{4A029C53-FEBD-4F08-1A23-ABBD6B003ADA}"/>
                </a:ext>
              </a:extLst>
            </p:cNvPr>
            <p:cNvSpPr/>
            <p:nvPr/>
          </p:nvSpPr>
          <p:spPr>
            <a:xfrm>
              <a:off x="2513112" y="2008185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26" y="1"/>
                  </a:moveTo>
                  <a:cubicBezTo>
                    <a:pt x="122" y="1"/>
                    <a:pt x="119" y="1"/>
                    <a:pt x="116" y="1"/>
                  </a:cubicBezTo>
                  <a:cubicBezTo>
                    <a:pt x="55" y="1"/>
                    <a:pt x="1" y="55"/>
                    <a:pt x="1" y="117"/>
                  </a:cubicBezTo>
                  <a:cubicBezTo>
                    <a:pt x="1" y="179"/>
                    <a:pt x="47" y="233"/>
                    <a:pt x="116" y="233"/>
                  </a:cubicBezTo>
                  <a:cubicBezTo>
                    <a:pt x="170" y="233"/>
                    <a:pt x="232" y="186"/>
                    <a:pt x="232" y="117"/>
                  </a:cubicBezTo>
                  <a:cubicBezTo>
                    <a:pt x="232" y="59"/>
                    <a:pt x="177" y="1"/>
                    <a:pt x="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99;p62">
              <a:extLst>
                <a:ext uri="{FF2B5EF4-FFF2-40B4-BE49-F238E27FC236}">
                  <a16:creationId xmlns:a16="http://schemas.microsoft.com/office/drawing/2014/main" id="{F449D177-693D-377E-AEEE-1E517C9BC0BC}"/>
                </a:ext>
              </a:extLst>
            </p:cNvPr>
            <p:cNvSpPr/>
            <p:nvPr/>
          </p:nvSpPr>
          <p:spPr>
            <a:xfrm>
              <a:off x="2544709" y="2031185"/>
              <a:ext cx="18385" cy="18683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7" y="0"/>
                  </a:moveTo>
                  <a:cubicBezTo>
                    <a:pt x="108" y="0"/>
                    <a:pt x="0" y="116"/>
                    <a:pt x="0" y="255"/>
                  </a:cubicBezTo>
                  <a:cubicBezTo>
                    <a:pt x="0" y="402"/>
                    <a:pt x="116" y="502"/>
                    <a:pt x="247" y="502"/>
                  </a:cubicBezTo>
                  <a:cubicBezTo>
                    <a:pt x="386" y="502"/>
                    <a:pt x="494" y="386"/>
                    <a:pt x="494" y="255"/>
                  </a:cubicBezTo>
                  <a:cubicBezTo>
                    <a:pt x="494" y="116"/>
                    <a:pt x="386" y="16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00;p62">
              <a:extLst>
                <a:ext uri="{FF2B5EF4-FFF2-40B4-BE49-F238E27FC236}">
                  <a16:creationId xmlns:a16="http://schemas.microsoft.com/office/drawing/2014/main" id="{386B5664-9B61-33A7-1646-B5DB4C901CA9}"/>
                </a:ext>
              </a:extLst>
            </p:cNvPr>
            <p:cNvSpPr/>
            <p:nvPr/>
          </p:nvSpPr>
          <p:spPr>
            <a:xfrm>
              <a:off x="2586616" y="2009078"/>
              <a:ext cx="8634" cy="8634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116" y="0"/>
                  </a:moveTo>
                  <a:cubicBezTo>
                    <a:pt x="55" y="0"/>
                    <a:pt x="1" y="47"/>
                    <a:pt x="1" y="116"/>
                  </a:cubicBezTo>
                  <a:cubicBezTo>
                    <a:pt x="1" y="178"/>
                    <a:pt x="55" y="232"/>
                    <a:pt x="116" y="232"/>
                  </a:cubicBezTo>
                  <a:cubicBezTo>
                    <a:pt x="178" y="232"/>
                    <a:pt x="232" y="178"/>
                    <a:pt x="232" y="116"/>
                  </a:cubicBezTo>
                  <a:cubicBezTo>
                    <a:pt x="232" y="47"/>
                    <a:pt x="178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01;p62">
              <a:extLst>
                <a:ext uri="{FF2B5EF4-FFF2-40B4-BE49-F238E27FC236}">
                  <a16:creationId xmlns:a16="http://schemas.microsoft.com/office/drawing/2014/main" id="{634A799A-748D-D4D4-7F3B-5F52628158CC}"/>
                </a:ext>
              </a:extLst>
            </p:cNvPr>
            <p:cNvSpPr/>
            <p:nvPr/>
          </p:nvSpPr>
          <p:spPr>
            <a:xfrm>
              <a:off x="2633994" y="2015405"/>
              <a:ext cx="18683" cy="18683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5" y="0"/>
                  </a:moveTo>
                  <a:cubicBezTo>
                    <a:pt x="108" y="0"/>
                    <a:pt x="0" y="116"/>
                    <a:pt x="0" y="255"/>
                  </a:cubicBezTo>
                  <a:cubicBezTo>
                    <a:pt x="0" y="401"/>
                    <a:pt x="116" y="502"/>
                    <a:pt x="255" y="502"/>
                  </a:cubicBezTo>
                  <a:cubicBezTo>
                    <a:pt x="394" y="502"/>
                    <a:pt x="502" y="386"/>
                    <a:pt x="502" y="255"/>
                  </a:cubicBezTo>
                  <a:cubicBezTo>
                    <a:pt x="502" y="116"/>
                    <a:pt x="394" y="16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02;p62">
              <a:extLst>
                <a:ext uri="{FF2B5EF4-FFF2-40B4-BE49-F238E27FC236}">
                  <a16:creationId xmlns:a16="http://schemas.microsoft.com/office/drawing/2014/main" id="{12A5B8C0-3250-17AB-2A9B-9F87A88FC0D1}"/>
                </a:ext>
              </a:extLst>
            </p:cNvPr>
            <p:cNvSpPr/>
            <p:nvPr/>
          </p:nvSpPr>
          <p:spPr>
            <a:xfrm>
              <a:off x="2591194" y="2061331"/>
              <a:ext cx="8672" cy="8634"/>
            </a:xfrm>
            <a:custGeom>
              <a:avLst/>
              <a:gdLst/>
              <a:ahLst/>
              <a:cxnLst/>
              <a:rect l="l" t="t" r="r" b="b"/>
              <a:pathLst>
                <a:path w="233" h="232" extrusionOk="0">
                  <a:moveTo>
                    <a:pt x="117" y="1"/>
                  </a:moveTo>
                  <a:cubicBezTo>
                    <a:pt x="63" y="1"/>
                    <a:pt x="1" y="55"/>
                    <a:pt x="1" y="116"/>
                  </a:cubicBezTo>
                  <a:cubicBezTo>
                    <a:pt x="1" y="178"/>
                    <a:pt x="63" y="232"/>
                    <a:pt x="117" y="232"/>
                  </a:cubicBezTo>
                  <a:cubicBezTo>
                    <a:pt x="178" y="232"/>
                    <a:pt x="232" y="186"/>
                    <a:pt x="232" y="116"/>
                  </a:cubicBezTo>
                  <a:cubicBezTo>
                    <a:pt x="232" y="55"/>
                    <a:pt x="178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03;p62">
              <a:extLst>
                <a:ext uri="{FF2B5EF4-FFF2-40B4-BE49-F238E27FC236}">
                  <a16:creationId xmlns:a16="http://schemas.microsoft.com/office/drawing/2014/main" id="{353F2A9A-B532-A0E4-7165-A1FBDF450E41}"/>
                </a:ext>
              </a:extLst>
            </p:cNvPr>
            <p:cNvSpPr/>
            <p:nvPr/>
          </p:nvSpPr>
          <p:spPr>
            <a:xfrm>
              <a:off x="2639726" y="2091477"/>
              <a:ext cx="8672" cy="8672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17" y="1"/>
                  </a:moveTo>
                  <a:cubicBezTo>
                    <a:pt x="62" y="1"/>
                    <a:pt x="1" y="55"/>
                    <a:pt x="1" y="116"/>
                  </a:cubicBezTo>
                  <a:cubicBezTo>
                    <a:pt x="1" y="178"/>
                    <a:pt x="47" y="232"/>
                    <a:pt x="117" y="232"/>
                  </a:cubicBezTo>
                  <a:cubicBezTo>
                    <a:pt x="178" y="232"/>
                    <a:pt x="232" y="186"/>
                    <a:pt x="232" y="116"/>
                  </a:cubicBezTo>
                  <a:cubicBezTo>
                    <a:pt x="232" y="62"/>
                    <a:pt x="178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04;p62">
              <a:extLst>
                <a:ext uri="{FF2B5EF4-FFF2-40B4-BE49-F238E27FC236}">
                  <a16:creationId xmlns:a16="http://schemas.microsoft.com/office/drawing/2014/main" id="{1D66D07A-037A-596C-487D-61F7B3BB7874}"/>
                </a:ext>
              </a:extLst>
            </p:cNvPr>
            <p:cNvSpPr/>
            <p:nvPr/>
          </p:nvSpPr>
          <p:spPr>
            <a:xfrm>
              <a:off x="2689709" y="2003049"/>
              <a:ext cx="8634" cy="8634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116" y="0"/>
                  </a:moveTo>
                  <a:cubicBezTo>
                    <a:pt x="54" y="0"/>
                    <a:pt x="0" y="54"/>
                    <a:pt x="0" y="116"/>
                  </a:cubicBezTo>
                  <a:cubicBezTo>
                    <a:pt x="0" y="170"/>
                    <a:pt x="46" y="232"/>
                    <a:pt x="116" y="232"/>
                  </a:cubicBezTo>
                  <a:cubicBezTo>
                    <a:pt x="170" y="232"/>
                    <a:pt x="232" y="178"/>
                    <a:pt x="232" y="116"/>
                  </a:cubicBezTo>
                  <a:cubicBezTo>
                    <a:pt x="232" y="54"/>
                    <a:pt x="185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05;p62">
              <a:extLst>
                <a:ext uri="{FF2B5EF4-FFF2-40B4-BE49-F238E27FC236}">
                  <a16:creationId xmlns:a16="http://schemas.microsoft.com/office/drawing/2014/main" id="{DD67033B-0694-AC55-CDE7-0E5AF4C0BE50}"/>
                </a:ext>
              </a:extLst>
            </p:cNvPr>
            <p:cNvSpPr/>
            <p:nvPr/>
          </p:nvSpPr>
          <p:spPr>
            <a:xfrm>
              <a:off x="2679921" y="2060773"/>
              <a:ext cx="18720" cy="18683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5" y="0"/>
                  </a:moveTo>
                  <a:cubicBezTo>
                    <a:pt x="109" y="0"/>
                    <a:pt x="1" y="116"/>
                    <a:pt x="1" y="247"/>
                  </a:cubicBezTo>
                  <a:cubicBezTo>
                    <a:pt x="1" y="394"/>
                    <a:pt x="117" y="502"/>
                    <a:pt x="255" y="502"/>
                  </a:cubicBezTo>
                  <a:cubicBezTo>
                    <a:pt x="394" y="502"/>
                    <a:pt x="502" y="386"/>
                    <a:pt x="502" y="247"/>
                  </a:cubicBezTo>
                  <a:cubicBezTo>
                    <a:pt x="502" y="116"/>
                    <a:pt x="387" y="8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06;p62">
              <a:extLst>
                <a:ext uri="{FF2B5EF4-FFF2-40B4-BE49-F238E27FC236}">
                  <a16:creationId xmlns:a16="http://schemas.microsoft.com/office/drawing/2014/main" id="{84671348-308C-57C2-9A1F-3075525F7B4D}"/>
                </a:ext>
              </a:extLst>
            </p:cNvPr>
            <p:cNvSpPr/>
            <p:nvPr/>
          </p:nvSpPr>
          <p:spPr>
            <a:xfrm>
              <a:off x="2745982" y="2024858"/>
              <a:ext cx="18683" cy="18720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5" y="1"/>
                  </a:moveTo>
                  <a:cubicBezTo>
                    <a:pt x="108" y="1"/>
                    <a:pt x="0" y="116"/>
                    <a:pt x="0" y="248"/>
                  </a:cubicBezTo>
                  <a:cubicBezTo>
                    <a:pt x="0" y="394"/>
                    <a:pt x="116" y="502"/>
                    <a:pt x="255" y="502"/>
                  </a:cubicBezTo>
                  <a:cubicBezTo>
                    <a:pt x="394" y="502"/>
                    <a:pt x="502" y="386"/>
                    <a:pt x="502" y="248"/>
                  </a:cubicBezTo>
                  <a:cubicBezTo>
                    <a:pt x="502" y="116"/>
                    <a:pt x="386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07;p62">
              <a:extLst>
                <a:ext uri="{FF2B5EF4-FFF2-40B4-BE49-F238E27FC236}">
                  <a16:creationId xmlns:a16="http://schemas.microsoft.com/office/drawing/2014/main" id="{B329BF8F-F34C-C1BD-8DDC-DD511D2D1FA4}"/>
                </a:ext>
              </a:extLst>
            </p:cNvPr>
            <p:cNvSpPr/>
            <p:nvPr/>
          </p:nvSpPr>
          <p:spPr>
            <a:xfrm>
              <a:off x="2797937" y="1994414"/>
              <a:ext cx="8672" cy="8672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16" y="1"/>
                  </a:moveTo>
                  <a:cubicBezTo>
                    <a:pt x="62" y="1"/>
                    <a:pt x="1" y="47"/>
                    <a:pt x="1" y="117"/>
                  </a:cubicBezTo>
                  <a:cubicBezTo>
                    <a:pt x="1" y="171"/>
                    <a:pt x="62" y="232"/>
                    <a:pt x="116" y="232"/>
                  </a:cubicBezTo>
                  <a:cubicBezTo>
                    <a:pt x="178" y="232"/>
                    <a:pt x="232" y="178"/>
                    <a:pt x="232" y="117"/>
                  </a:cubicBezTo>
                  <a:cubicBezTo>
                    <a:pt x="232" y="47"/>
                    <a:pt x="178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08;p62">
              <a:extLst>
                <a:ext uri="{FF2B5EF4-FFF2-40B4-BE49-F238E27FC236}">
                  <a16:creationId xmlns:a16="http://schemas.microsoft.com/office/drawing/2014/main" id="{62BFE94F-CC8B-C5F6-F969-7BC16D7A572C}"/>
                </a:ext>
              </a:extLst>
            </p:cNvPr>
            <p:cNvSpPr/>
            <p:nvPr/>
          </p:nvSpPr>
          <p:spPr>
            <a:xfrm>
              <a:off x="2445339" y="2500647"/>
              <a:ext cx="9230" cy="9490"/>
            </a:xfrm>
            <a:custGeom>
              <a:avLst/>
              <a:gdLst/>
              <a:ahLst/>
              <a:cxnLst/>
              <a:rect l="l" t="t" r="r" b="b"/>
              <a:pathLst>
                <a:path w="248" h="255" extrusionOk="0">
                  <a:moveTo>
                    <a:pt x="124" y="0"/>
                  </a:moveTo>
                  <a:cubicBezTo>
                    <a:pt x="55" y="0"/>
                    <a:pt x="1" y="62"/>
                    <a:pt x="1" y="131"/>
                  </a:cubicBezTo>
                  <a:cubicBezTo>
                    <a:pt x="1" y="193"/>
                    <a:pt x="55" y="255"/>
                    <a:pt x="124" y="255"/>
                  </a:cubicBezTo>
                  <a:cubicBezTo>
                    <a:pt x="194" y="255"/>
                    <a:pt x="248" y="193"/>
                    <a:pt x="248" y="131"/>
                  </a:cubicBezTo>
                  <a:cubicBezTo>
                    <a:pt x="248" y="62"/>
                    <a:pt x="194" y="0"/>
                    <a:pt x="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09;p62">
              <a:extLst>
                <a:ext uri="{FF2B5EF4-FFF2-40B4-BE49-F238E27FC236}">
                  <a16:creationId xmlns:a16="http://schemas.microsoft.com/office/drawing/2014/main" id="{B1C85289-FA96-C2FE-029B-BB915630AFD8}"/>
                </a:ext>
              </a:extLst>
            </p:cNvPr>
            <p:cNvSpPr/>
            <p:nvPr/>
          </p:nvSpPr>
          <p:spPr>
            <a:xfrm>
              <a:off x="2496475" y="2504927"/>
              <a:ext cx="18683" cy="18720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5" y="1"/>
                  </a:moveTo>
                  <a:cubicBezTo>
                    <a:pt x="108" y="1"/>
                    <a:pt x="0" y="117"/>
                    <a:pt x="0" y="255"/>
                  </a:cubicBezTo>
                  <a:cubicBezTo>
                    <a:pt x="0" y="402"/>
                    <a:pt x="116" y="502"/>
                    <a:pt x="255" y="502"/>
                  </a:cubicBezTo>
                  <a:cubicBezTo>
                    <a:pt x="401" y="502"/>
                    <a:pt x="502" y="387"/>
                    <a:pt x="502" y="255"/>
                  </a:cubicBezTo>
                  <a:cubicBezTo>
                    <a:pt x="502" y="117"/>
                    <a:pt x="401" y="16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10;p62">
              <a:extLst>
                <a:ext uri="{FF2B5EF4-FFF2-40B4-BE49-F238E27FC236}">
                  <a16:creationId xmlns:a16="http://schemas.microsoft.com/office/drawing/2014/main" id="{D8A04AFB-5CCB-19D1-5D7E-5DA579A827C6}"/>
                </a:ext>
              </a:extLst>
            </p:cNvPr>
            <p:cNvSpPr/>
            <p:nvPr/>
          </p:nvSpPr>
          <p:spPr>
            <a:xfrm>
              <a:off x="2459146" y="2550853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26" y="1"/>
                  </a:moveTo>
                  <a:cubicBezTo>
                    <a:pt x="123" y="1"/>
                    <a:pt x="119" y="1"/>
                    <a:pt x="116" y="1"/>
                  </a:cubicBezTo>
                  <a:cubicBezTo>
                    <a:pt x="62" y="1"/>
                    <a:pt x="0" y="48"/>
                    <a:pt x="0" y="117"/>
                  </a:cubicBezTo>
                  <a:cubicBezTo>
                    <a:pt x="0" y="179"/>
                    <a:pt x="46" y="233"/>
                    <a:pt x="116" y="233"/>
                  </a:cubicBezTo>
                  <a:cubicBezTo>
                    <a:pt x="178" y="233"/>
                    <a:pt x="232" y="186"/>
                    <a:pt x="232" y="117"/>
                  </a:cubicBezTo>
                  <a:cubicBezTo>
                    <a:pt x="232" y="59"/>
                    <a:pt x="184" y="1"/>
                    <a:pt x="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11;p62">
              <a:extLst>
                <a:ext uri="{FF2B5EF4-FFF2-40B4-BE49-F238E27FC236}">
                  <a16:creationId xmlns:a16="http://schemas.microsoft.com/office/drawing/2014/main" id="{56614DD8-30EE-0718-1C2D-8C6BC551F7D2}"/>
                </a:ext>
              </a:extLst>
            </p:cNvPr>
            <p:cNvSpPr/>
            <p:nvPr/>
          </p:nvSpPr>
          <p:spPr>
            <a:xfrm>
              <a:off x="2553902" y="2546015"/>
              <a:ext cx="18385" cy="18683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7" y="0"/>
                  </a:moveTo>
                  <a:cubicBezTo>
                    <a:pt x="108" y="0"/>
                    <a:pt x="0" y="116"/>
                    <a:pt x="0" y="247"/>
                  </a:cubicBezTo>
                  <a:cubicBezTo>
                    <a:pt x="0" y="394"/>
                    <a:pt x="108" y="502"/>
                    <a:pt x="247" y="502"/>
                  </a:cubicBezTo>
                  <a:cubicBezTo>
                    <a:pt x="386" y="502"/>
                    <a:pt x="494" y="386"/>
                    <a:pt x="494" y="247"/>
                  </a:cubicBezTo>
                  <a:cubicBezTo>
                    <a:pt x="494" y="116"/>
                    <a:pt x="378" y="0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12;p62">
              <a:extLst>
                <a:ext uri="{FF2B5EF4-FFF2-40B4-BE49-F238E27FC236}">
                  <a16:creationId xmlns:a16="http://schemas.microsoft.com/office/drawing/2014/main" id="{082A5969-B1DC-B3B5-6EA3-9AEDCFC883C0}"/>
                </a:ext>
              </a:extLst>
            </p:cNvPr>
            <p:cNvSpPr/>
            <p:nvPr/>
          </p:nvSpPr>
          <p:spPr>
            <a:xfrm>
              <a:off x="2609877" y="2555170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62" y="1"/>
                    <a:pt x="0" y="47"/>
                    <a:pt x="0" y="117"/>
                  </a:cubicBezTo>
                  <a:cubicBezTo>
                    <a:pt x="0" y="178"/>
                    <a:pt x="47" y="232"/>
                    <a:pt x="116" y="232"/>
                  </a:cubicBezTo>
                  <a:cubicBezTo>
                    <a:pt x="178" y="232"/>
                    <a:pt x="232" y="186"/>
                    <a:pt x="232" y="117"/>
                  </a:cubicBezTo>
                  <a:cubicBezTo>
                    <a:pt x="232" y="47"/>
                    <a:pt x="178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13;p62">
              <a:extLst>
                <a:ext uri="{FF2B5EF4-FFF2-40B4-BE49-F238E27FC236}">
                  <a16:creationId xmlns:a16="http://schemas.microsoft.com/office/drawing/2014/main" id="{B024DB87-6AF7-D971-441E-9E7F6881636B}"/>
                </a:ext>
              </a:extLst>
            </p:cNvPr>
            <p:cNvSpPr/>
            <p:nvPr/>
          </p:nvSpPr>
          <p:spPr>
            <a:xfrm>
              <a:off x="2722721" y="2550853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25" y="1"/>
                  </a:moveTo>
                  <a:cubicBezTo>
                    <a:pt x="122" y="1"/>
                    <a:pt x="119" y="1"/>
                    <a:pt x="116" y="1"/>
                  </a:cubicBezTo>
                  <a:cubicBezTo>
                    <a:pt x="54" y="1"/>
                    <a:pt x="0" y="48"/>
                    <a:pt x="0" y="117"/>
                  </a:cubicBezTo>
                  <a:cubicBezTo>
                    <a:pt x="0" y="179"/>
                    <a:pt x="47" y="233"/>
                    <a:pt x="116" y="233"/>
                  </a:cubicBezTo>
                  <a:cubicBezTo>
                    <a:pt x="170" y="233"/>
                    <a:pt x="232" y="186"/>
                    <a:pt x="232" y="117"/>
                  </a:cubicBezTo>
                  <a:cubicBezTo>
                    <a:pt x="232" y="59"/>
                    <a:pt x="177" y="1"/>
                    <a:pt x="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14;p62">
              <a:extLst>
                <a:ext uri="{FF2B5EF4-FFF2-40B4-BE49-F238E27FC236}">
                  <a16:creationId xmlns:a16="http://schemas.microsoft.com/office/drawing/2014/main" id="{BA28113B-ADE4-03AA-FE88-478E3336E3EB}"/>
                </a:ext>
              </a:extLst>
            </p:cNvPr>
            <p:cNvSpPr/>
            <p:nvPr/>
          </p:nvSpPr>
          <p:spPr>
            <a:xfrm>
              <a:off x="2665592" y="2536524"/>
              <a:ext cx="18683" cy="18683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5" y="1"/>
                  </a:moveTo>
                  <a:cubicBezTo>
                    <a:pt x="108" y="1"/>
                    <a:pt x="0" y="116"/>
                    <a:pt x="0" y="255"/>
                  </a:cubicBezTo>
                  <a:cubicBezTo>
                    <a:pt x="0" y="402"/>
                    <a:pt x="116" y="502"/>
                    <a:pt x="255" y="502"/>
                  </a:cubicBezTo>
                  <a:cubicBezTo>
                    <a:pt x="394" y="502"/>
                    <a:pt x="502" y="386"/>
                    <a:pt x="502" y="255"/>
                  </a:cubicBezTo>
                  <a:cubicBezTo>
                    <a:pt x="502" y="116"/>
                    <a:pt x="394" y="16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15;p62">
              <a:extLst>
                <a:ext uri="{FF2B5EF4-FFF2-40B4-BE49-F238E27FC236}">
                  <a16:creationId xmlns:a16="http://schemas.microsoft.com/office/drawing/2014/main" id="{01FD577B-F949-8E68-7998-D090A4140461}"/>
                </a:ext>
              </a:extLst>
            </p:cNvPr>
            <p:cNvSpPr/>
            <p:nvPr/>
          </p:nvSpPr>
          <p:spPr>
            <a:xfrm>
              <a:off x="2572548" y="2510100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62" y="1"/>
                    <a:pt x="1" y="47"/>
                    <a:pt x="1" y="116"/>
                  </a:cubicBezTo>
                  <a:cubicBezTo>
                    <a:pt x="1" y="171"/>
                    <a:pt x="47" y="232"/>
                    <a:pt x="116" y="232"/>
                  </a:cubicBezTo>
                  <a:cubicBezTo>
                    <a:pt x="178" y="232"/>
                    <a:pt x="232" y="186"/>
                    <a:pt x="232" y="116"/>
                  </a:cubicBezTo>
                  <a:cubicBezTo>
                    <a:pt x="232" y="55"/>
                    <a:pt x="186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16;p62">
              <a:extLst>
                <a:ext uri="{FF2B5EF4-FFF2-40B4-BE49-F238E27FC236}">
                  <a16:creationId xmlns:a16="http://schemas.microsoft.com/office/drawing/2014/main" id="{96823129-5E1F-1A17-CA72-D47030F166D3}"/>
                </a:ext>
              </a:extLst>
            </p:cNvPr>
            <p:cNvSpPr/>
            <p:nvPr/>
          </p:nvSpPr>
          <p:spPr>
            <a:xfrm>
              <a:off x="2769243" y="2541698"/>
              <a:ext cx="8634" cy="8634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116" y="0"/>
                  </a:moveTo>
                  <a:cubicBezTo>
                    <a:pt x="62" y="0"/>
                    <a:pt x="0" y="47"/>
                    <a:pt x="0" y="116"/>
                  </a:cubicBezTo>
                  <a:cubicBezTo>
                    <a:pt x="0" y="170"/>
                    <a:pt x="54" y="232"/>
                    <a:pt x="116" y="232"/>
                  </a:cubicBezTo>
                  <a:cubicBezTo>
                    <a:pt x="178" y="232"/>
                    <a:pt x="232" y="186"/>
                    <a:pt x="232" y="116"/>
                  </a:cubicBezTo>
                  <a:cubicBezTo>
                    <a:pt x="232" y="47"/>
                    <a:pt x="185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17;p62">
              <a:extLst>
                <a:ext uri="{FF2B5EF4-FFF2-40B4-BE49-F238E27FC236}">
                  <a16:creationId xmlns:a16="http://schemas.microsoft.com/office/drawing/2014/main" id="{353EE7EF-1949-CE8A-93C6-938B75FDA6F3}"/>
                </a:ext>
              </a:extLst>
            </p:cNvPr>
            <p:cNvSpPr/>
            <p:nvPr/>
          </p:nvSpPr>
          <p:spPr>
            <a:xfrm>
              <a:off x="2810293" y="2555170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54" y="1"/>
                    <a:pt x="0" y="47"/>
                    <a:pt x="0" y="117"/>
                  </a:cubicBezTo>
                  <a:cubicBezTo>
                    <a:pt x="0" y="178"/>
                    <a:pt x="47" y="232"/>
                    <a:pt x="116" y="232"/>
                  </a:cubicBezTo>
                  <a:cubicBezTo>
                    <a:pt x="170" y="232"/>
                    <a:pt x="232" y="186"/>
                    <a:pt x="232" y="117"/>
                  </a:cubicBezTo>
                  <a:cubicBezTo>
                    <a:pt x="232" y="47"/>
                    <a:pt x="186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18;p62">
              <a:extLst>
                <a:ext uri="{FF2B5EF4-FFF2-40B4-BE49-F238E27FC236}">
                  <a16:creationId xmlns:a16="http://schemas.microsoft.com/office/drawing/2014/main" id="{BACB888A-3FF4-3450-5E4E-A1BAD24764E9}"/>
                </a:ext>
              </a:extLst>
            </p:cNvPr>
            <p:cNvSpPr/>
            <p:nvPr/>
          </p:nvSpPr>
          <p:spPr>
            <a:xfrm>
              <a:off x="2847920" y="2536524"/>
              <a:ext cx="18385" cy="18683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39" y="1"/>
                  </a:moveTo>
                  <a:cubicBezTo>
                    <a:pt x="108" y="1"/>
                    <a:pt x="0" y="116"/>
                    <a:pt x="0" y="255"/>
                  </a:cubicBezTo>
                  <a:cubicBezTo>
                    <a:pt x="0" y="402"/>
                    <a:pt x="108" y="502"/>
                    <a:pt x="239" y="502"/>
                  </a:cubicBezTo>
                  <a:cubicBezTo>
                    <a:pt x="386" y="502"/>
                    <a:pt x="494" y="386"/>
                    <a:pt x="494" y="255"/>
                  </a:cubicBezTo>
                  <a:cubicBezTo>
                    <a:pt x="494" y="116"/>
                    <a:pt x="386" y="16"/>
                    <a:pt x="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19;p62">
              <a:extLst>
                <a:ext uri="{FF2B5EF4-FFF2-40B4-BE49-F238E27FC236}">
                  <a16:creationId xmlns:a16="http://schemas.microsoft.com/office/drawing/2014/main" id="{4CCA8D7D-F06B-7ADD-D0E7-1A3141C6C0B5}"/>
                </a:ext>
              </a:extLst>
            </p:cNvPr>
            <p:cNvSpPr/>
            <p:nvPr/>
          </p:nvSpPr>
          <p:spPr>
            <a:xfrm>
              <a:off x="2625397" y="2483899"/>
              <a:ext cx="8634" cy="8746"/>
            </a:xfrm>
            <a:custGeom>
              <a:avLst/>
              <a:gdLst/>
              <a:ahLst/>
              <a:cxnLst/>
              <a:rect l="l" t="t" r="r" b="b"/>
              <a:pathLst>
                <a:path w="232" h="235" extrusionOk="0">
                  <a:moveTo>
                    <a:pt x="135" y="0"/>
                  </a:moveTo>
                  <a:cubicBezTo>
                    <a:pt x="129" y="0"/>
                    <a:pt x="122" y="1"/>
                    <a:pt x="116" y="3"/>
                  </a:cubicBezTo>
                  <a:cubicBezTo>
                    <a:pt x="62" y="3"/>
                    <a:pt x="0" y="49"/>
                    <a:pt x="0" y="118"/>
                  </a:cubicBezTo>
                  <a:cubicBezTo>
                    <a:pt x="0" y="172"/>
                    <a:pt x="46" y="234"/>
                    <a:pt x="116" y="234"/>
                  </a:cubicBezTo>
                  <a:cubicBezTo>
                    <a:pt x="177" y="234"/>
                    <a:pt x="231" y="180"/>
                    <a:pt x="231" y="118"/>
                  </a:cubicBezTo>
                  <a:cubicBezTo>
                    <a:pt x="231" y="56"/>
                    <a:pt x="188" y="0"/>
                    <a:pt x="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20;p62">
              <a:extLst>
                <a:ext uri="{FF2B5EF4-FFF2-40B4-BE49-F238E27FC236}">
                  <a16:creationId xmlns:a16="http://schemas.microsoft.com/office/drawing/2014/main" id="{7C391438-C140-D8EA-CACC-16000E57CF93}"/>
                </a:ext>
              </a:extLst>
            </p:cNvPr>
            <p:cNvSpPr/>
            <p:nvPr/>
          </p:nvSpPr>
          <p:spPr>
            <a:xfrm>
              <a:off x="2536373" y="2442625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54" y="1"/>
                    <a:pt x="0" y="47"/>
                    <a:pt x="0" y="117"/>
                  </a:cubicBezTo>
                  <a:cubicBezTo>
                    <a:pt x="0" y="171"/>
                    <a:pt x="47" y="232"/>
                    <a:pt x="116" y="232"/>
                  </a:cubicBezTo>
                  <a:cubicBezTo>
                    <a:pt x="178" y="232"/>
                    <a:pt x="232" y="186"/>
                    <a:pt x="232" y="117"/>
                  </a:cubicBezTo>
                  <a:cubicBezTo>
                    <a:pt x="232" y="55"/>
                    <a:pt x="178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21;p62">
              <a:extLst>
                <a:ext uri="{FF2B5EF4-FFF2-40B4-BE49-F238E27FC236}">
                  <a16:creationId xmlns:a16="http://schemas.microsoft.com/office/drawing/2014/main" id="{8BAAC4E8-D056-B4B0-E8C2-9A8CB0D25F9A}"/>
                </a:ext>
              </a:extLst>
            </p:cNvPr>
            <p:cNvSpPr/>
            <p:nvPr/>
          </p:nvSpPr>
          <p:spPr>
            <a:xfrm>
              <a:off x="2478388" y="2433692"/>
              <a:ext cx="18683" cy="18162"/>
            </a:xfrm>
            <a:custGeom>
              <a:avLst/>
              <a:gdLst/>
              <a:ahLst/>
              <a:cxnLst/>
              <a:rect l="l" t="t" r="r" b="b"/>
              <a:pathLst>
                <a:path w="502" h="488" extrusionOk="0">
                  <a:moveTo>
                    <a:pt x="273" y="0"/>
                  </a:moveTo>
                  <a:cubicBezTo>
                    <a:pt x="264" y="0"/>
                    <a:pt x="256" y="1"/>
                    <a:pt x="247" y="2"/>
                  </a:cubicBezTo>
                  <a:cubicBezTo>
                    <a:pt x="100" y="2"/>
                    <a:pt x="0" y="102"/>
                    <a:pt x="0" y="241"/>
                  </a:cubicBezTo>
                  <a:cubicBezTo>
                    <a:pt x="0" y="387"/>
                    <a:pt x="116" y="488"/>
                    <a:pt x="247" y="488"/>
                  </a:cubicBezTo>
                  <a:cubicBezTo>
                    <a:pt x="393" y="488"/>
                    <a:pt x="502" y="372"/>
                    <a:pt x="502" y="241"/>
                  </a:cubicBezTo>
                  <a:cubicBezTo>
                    <a:pt x="502" y="110"/>
                    <a:pt x="406" y="0"/>
                    <a:pt x="2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22;p62">
              <a:extLst>
                <a:ext uri="{FF2B5EF4-FFF2-40B4-BE49-F238E27FC236}">
                  <a16:creationId xmlns:a16="http://schemas.microsoft.com/office/drawing/2014/main" id="{B596A0BE-400D-E0E1-F8DD-E07E23D302E1}"/>
                </a:ext>
              </a:extLst>
            </p:cNvPr>
            <p:cNvSpPr/>
            <p:nvPr/>
          </p:nvSpPr>
          <p:spPr>
            <a:xfrm>
              <a:off x="2515419" y="2380881"/>
              <a:ext cx="8932" cy="8672"/>
            </a:xfrm>
            <a:custGeom>
              <a:avLst/>
              <a:gdLst/>
              <a:ahLst/>
              <a:cxnLst/>
              <a:rect l="l" t="t" r="r" b="b"/>
              <a:pathLst>
                <a:path w="240" h="233" extrusionOk="0">
                  <a:moveTo>
                    <a:pt x="135" y="0"/>
                  </a:moveTo>
                  <a:cubicBezTo>
                    <a:pt x="132" y="0"/>
                    <a:pt x="128" y="1"/>
                    <a:pt x="124" y="1"/>
                  </a:cubicBezTo>
                  <a:cubicBezTo>
                    <a:pt x="62" y="1"/>
                    <a:pt x="0" y="47"/>
                    <a:pt x="0" y="117"/>
                  </a:cubicBezTo>
                  <a:cubicBezTo>
                    <a:pt x="0" y="171"/>
                    <a:pt x="54" y="233"/>
                    <a:pt x="124" y="233"/>
                  </a:cubicBezTo>
                  <a:cubicBezTo>
                    <a:pt x="178" y="233"/>
                    <a:pt x="239" y="186"/>
                    <a:pt x="239" y="117"/>
                  </a:cubicBezTo>
                  <a:cubicBezTo>
                    <a:pt x="239" y="52"/>
                    <a:pt x="192" y="0"/>
                    <a:pt x="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23;p62">
              <a:extLst>
                <a:ext uri="{FF2B5EF4-FFF2-40B4-BE49-F238E27FC236}">
                  <a16:creationId xmlns:a16="http://schemas.microsoft.com/office/drawing/2014/main" id="{91A09789-0BB9-1449-0229-064FEC6F9B09}"/>
                </a:ext>
              </a:extLst>
            </p:cNvPr>
            <p:cNvSpPr/>
            <p:nvPr/>
          </p:nvSpPr>
          <p:spPr>
            <a:xfrm>
              <a:off x="2605262" y="2409613"/>
              <a:ext cx="8672" cy="8672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17" y="1"/>
                  </a:moveTo>
                  <a:cubicBezTo>
                    <a:pt x="63" y="1"/>
                    <a:pt x="1" y="47"/>
                    <a:pt x="1" y="116"/>
                  </a:cubicBezTo>
                  <a:cubicBezTo>
                    <a:pt x="1" y="170"/>
                    <a:pt x="47" y="232"/>
                    <a:pt x="117" y="232"/>
                  </a:cubicBezTo>
                  <a:cubicBezTo>
                    <a:pt x="178" y="232"/>
                    <a:pt x="232" y="186"/>
                    <a:pt x="232" y="116"/>
                  </a:cubicBezTo>
                  <a:cubicBezTo>
                    <a:pt x="232" y="47"/>
                    <a:pt x="186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24;p62">
              <a:extLst>
                <a:ext uri="{FF2B5EF4-FFF2-40B4-BE49-F238E27FC236}">
                  <a16:creationId xmlns:a16="http://schemas.microsoft.com/office/drawing/2014/main" id="{4DF12C09-2234-4E27-C3F5-A10A5F88367F}"/>
                </a:ext>
              </a:extLst>
            </p:cNvPr>
            <p:cNvSpPr/>
            <p:nvPr/>
          </p:nvSpPr>
          <p:spPr>
            <a:xfrm>
              <a:off x="2651784" y="2433692"/>
              <a:ext cx="18981" cy="18162"/>
            </a:xfrm>
            <a:custGeom>
              <a:avLst/>
              <a:gdLst/>
              <a:ahLst/>
              <a:cxnLst/>
              <a:rect l="l" t="t" r="r" b="b"/>
              <a:pathLst>
                <a:path w="510" h="488" extrusionOk="0">
                  <a:moveTo>
                    <a:pt x="280" y="0"/>
                  </a:moveTo>
                  <a:cubicBezTo>
                    <a:pt x="272" y="0"/>
                    <a:pt x="264" y="1"/>
                    <a:pt x="255" y="2"/>
                  </a:cubicBezTo>
                  <a:cubicBezTo>
                    <a:pt x="109" y="2"/>
                    <a:pt x="1" y="102"/>
                    <a:pt x="1" y="241"/>
                  </a:cubicBezTo>
                  <a:cubicBezTo>
                    <a:pt x="1" y="387"/>
                    <a:pt x="124" y="488"/>
                    <a:pt x="255" y="488"/>
                  </a:cubicBezTo>
                  <a:cubicBezTo>
                    <a:pt x="402" y="488"/>
                    <a:pt x="510" y="372"/>
                    <a:pt x="510" y="241"/>
                  </a:cubicBezTo>
                  <a:cubicBezTo>
                    <a:pt x="510" y="110"/>
                    <a:pt x="408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25;p62">
              <a:extLst>
                <a:ext uri="{FF2B5EF4-FFF2-40B4-BE49-F238E27FC236}">
                  <a16:creationId xmlns:a16="http://schemas.microsoft.com/office/drawing/2014/main" id="{515414F7-23A5-9FD1-173C-8E03DB17CE2B}"/>
                </a:ext>
              </a:extLst>
            </p:cNvPr>
            <p:cNvSpPr/>
            <p:nvPr/>
          </p:nvSpPr>
          <p:spPr>
            <a:xfrm>
              <a:off x="2809437" y="2428556"/>
              <a:ext cx="18683" cy="18720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5" y="1"/>
                  </a:moveTo>
                  <a:cubicBezTo>
                    <a:pt x="108" y="1"/>
                    <a:pt x="0" y="116"/>
                    <a:pt x="0" y="255"/>
                  </a:cubicBezTo>
                  <a:cubicBezTo>
                    <a:pt x="0" y="394"/>
                    <a:pt x="116" y="502"/>
                    <a:pt x="255" y="502"/>
                  </a:cubicBezTo>
                  <a:cubicBezTo>
                    <a:pt x="401" y="502"/>
                    <a:pt x="502" y="387"/>
                    <a:pt x="502" y="255"/>
                  </a:cubicBezTo>
                  <a:cubicBezTo>
                    <a:pt x="502" y="116"/>
                    <a:pt x="386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26;p62">
              <a:extLst>
                <a:ext uri="{FF2B5EF4-FFF2-40B4-BE49-F238E27FC236}">
                  <a16:creationId xmlns:a16="http://schemas.microsoft.com/office/drawing/2014/main" id="{A1C62552-DEDA-BDFC-3544-F6A203A4B9B5}"/>
                </a:ext>
              </a:extLst>
            </p:cNvPr>
            <p:cNvSpPr/>
            <p:nvPr/>
          </p:nvSpPr>
          <p:spPr>
            <a:xfrm>
              <a:off x="2727038" y="2468751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54" y="1"/>
                    <a:pt x="0" y="47"/>
                    <a:pt x="0" y="117"/>
                  </a:cubicBezTo>
                  <a:cubicBezTo>
                    <a:pt x="0" y="178"/>
                    <a:pt x="46" y="232"/>
                    <a:pt x="116" y="232"/>
                  </a:cubicBezTo>
                  <a:cubicBezTo>
                    <a:pt x="170" y="232"/>
                    <a:pt x="232" y="186"/>
                    <a:pt x="232" y="117"/>
                  </a:cubicBezTo>
                  <a:cubicBezTo>
                    <a:pt x="232" y="47"/>
                    <a:pt x="170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27;p62">
              <a:extLst>
                <a:ext uri="{FF2B5EF4-FFF2-40B4-BE49-F238E27FC236}">
                  <a16:creationId xmlns:a16="http://schemas.microsoft.com/office/drawing/2014/main" id="{58D1A7A9-9B57-4B68-784B-B6B2973F8DEA}"/>
                </a:ext>
              </a:extLst>
            </p:cNvPr>
            <p:cNvSpPr/>
            <p:nvPr/>
          </p:nvSpPr>
          <p:spPr>
            <a:xfrm>
              <a:off x="2801659" y="2496813"/>
              <a:ext cx="8672" cy="8746"/>
            </a:xfrm>
            <a:custGeom>
              <a:avLst/>
              <a:gdLst/>
              <a:ahLst/>
              <a:cxnLst/>
              <a:rect l="l" t="t" r="r" b="b"/>
              <a:pathLst>
                <a:path w="233" h="235" extrusionOk="0">
                  <a:moveTo>
                    <a:pt x="134" y="1"/>
                  </a:moveTo>
                  <a:cubicBezTo>
                    <a:pt x="128" y="1"/>
                    <a:pt x="122" y="1"/>
                    <a:pt x="117" y="3"/>
                  </a:cubicBezTo>
                  <a:cubicBezTo>
                    <a:pt x="55" y="3"/>
                    <a:pt x="1" y="49"/>
                    <a:pt x="1" y="119"/>
                  </a:cubicBezTo>
                  <a:cubicBezTo>
                    <a:pt x="1" y="173"/>
                    <a:pt x="47" y="234"/>
                    <a:pt x="117" y="234"/>
                  </a:cubicBezTo>
                  <a:cubicBezTo>
                    <a:pt x="171" y="234"/>
                    <a:pt x="232" y="180"/>
                    <a:pt x="232" y="119"/>
                  </a:cubicBezTo>
                  <a:cubicBezTo>
                    <a:pt x="232" y="56"/>
                    <a:pt x="183" y="1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28;p62">
              <a:extLst>
                <a:ext uri="{FF2B5EF4-FFF2-40B4-BE49-F238E27FC236}">
                  <a16:creationId xmlns:a16="http://schemas.microsoft.com/office/drawing/2014/main" id="{DBEE6948-3C93-F543-2B72-2E26EE5CD9B5}"/>
                </a:ext>
              </a:extLst>
            </p:cNvPr>
            <p:cNvSpPr/>
            <p:nvPr/>
          </p:nvSpPr>
          <p:spPr>
            <a:xfrm>
              <a:off x="2852796" y="2483899"/>
              <a:ext cx="8932" cy="8746"/>
            </a:xfrm>
            <a:custGeom>
              <a:avLst/>
              <a:gdLst/>
              <a:ahLst/>
              <a:cxnLst/>
              <a:rect l="l" t="t" r="r" b="b"/>
              <a:pathLst>
                <a:path w="240" h="235" extrusionOk="0">
                  <a:moveTo>
                    <a:pt x="143" y="0"/>
                  </a:moveTo>
                  <a:cubicBezTo>
                    <a:pt x="137" y="0"/>
                    <a:pt x="130" y="1"/>
                    <a:pt x="124" y="3"/>
                  </a:cubicBezTo>
                  <a:cubicBezTo>
                    <a:pt x="62" y="3"/>
                    <a:pt x="0" y="49"/>
                    <a:pt x="0" y="118"/>
                  </a:cubicBezTo>
                  <a:cubicBezTo>
                    <a:pt x="0" y="172"/>
                    <a:pt x="54" y="234"/>
                    <a:pt x="124" y="234"/>
                  </a:cubicBezTo>
                  <a:cubicBezTo>
                    <a:pt x="178" y="234"/>
                    <a:pt x="239" y="180"/>
                    <a:pt x="239" y="118"/>
                  </a:cubicBezTo>
                  <a:cubicBezTo>
                    <a:pt x="239" y="56"/>
                    <a:pt x="196" y="0"/>
                    <a:pt x="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29;p62">
              <a:extLst>
                <a:ext uri="{FF2B5EF4-FFF2-40B4-BE49-F238E27FC236}">
                  <a16:creationId xmlns:a16="http://schemas.microsoft.com/office/drawing/2014/main" id="{3832CE76-838D-C1E7-E441-0AAAEF564365}"/>
                </a:ext>
              </a:extLst>
            </p:cNvPr>
            <p:cNvSpPr/>
            <p:nvPr/>
          </p:nvSpPr>
          <p:spPr>
            <a:xfrm>
              <a:off x="2756030" y="2413930"/>
              <a:ext cx="8634" cy="8634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116" y="0"/>
                  </a:moveTo>
                  <a:cubicBezTo>
                    <a:pt x="62" y="0"/>
                    <a:pt x="0" y="47"/>
                    <a:pt x="0" y="116"/>
                  </a:cubicBezTo>
                  <a:cubicBezTo>
                    <a:pt x="0" y="170"/>
                    <a:pt x="47" y="232"/>
                    <a:pt x="116" y="232"/>
                  </a:cubicBezTo>
                  <a:cubicBezTo>
                    <a:pt x="178" y="232"/>
                    <a:pt x="232" y="185"/>
                    <a:pt x="232" y="116"/>
                  </a:cubicBezTo>
                  <a:cubicBezTo>
                    <a:pt x="232" y="54"/>
                    <a:pt x="185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30;p62">
              <a:extLst>
                <a:ext uri="{FF2B5EF4-FFF2-40B4-BE49-F238E27FC236}">
                  <a16:creationId xmlns:a16="http://schemas.microsoft.com/office/drawing/2014/main" id="{5A597AF3-2C8A-6757-FF0B-8D6998189585}"/>
                </a:ext>
              </a:extLst>
            </p:cNvPr>
            <p:cNvSpPr/>
            <p:nvPr/>
          </p:nvSpPr>
          <p:spPr>
            <a:xfrm>
              <a:off x="2680218" y="2393832"/>
              <a:ext cx="8672" cy="8634"/>
            </a:xfrm>
            <a:custGeom>
              <a:avLst/>
              <a:gdLst/>
              <a:ahLst/>
              <a:cxnLst/>
              <a:rect l="l" t="t" r="r" b="b"/>
              <a:pathLst>
                <a:path w="233" h="232" extrusionOk="0">
                  <a:moveTo>
                    <a:pt x="116" y="0"/>
                  </a:moveTo>
                  <a:cubicBezTo>
                    <a:pt x="62" y="0"/>
                    <a:pt x="1" y="47"/>
                    <a:pt x="1" y="116"/>
                  </a:cubicBezTo>
                  <a:cubicBezTo>
                    <a:pt x="1" y="170"/>
                    <a:pt x="47" y="232"/>
                    <a:pt x="116" y="232"/>
                  </a:cubicBezTo>
                  <a:cubicBezTo>
                    <a:pt x="178" y="232"/>
                    <a:pt x="232" y="185"/>
                    <a:pt x="232" y="116"/>
                  </a:cubicBezTo>
                  <a:cubicBezTo>
                    <a:pt x="232" y="47"/>
                    <a:pt x="178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31;p62">
              <a:extLst>
                <a:ext uri="{FF2B5EF4-FFF2-40B4-BE49-F238E27FC236}">
                  <a16:creationId xmlns:a16="http://schemas.microsoft.com/office/drawing/2014/main" id="{CE6F5C37-F048-4218-6B66-24B58F3A8498}"/>
                </a:ext>
              </a:extLst>
            </p:cNvPr>
            <p:cNvSpPr/>
            <p:nvPr/>
          </p:nvSpPr>
          <p:spPr>
            <a:xfrm>
              <a:off x="2814611" y="2385198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54" y="1"/>
                    <a:pt x="0" y="47"/>
                    <a:pt x="0" y="117"/>
                  </a:cubicBezTo>
                  <a:cubicBezTo>
                    <a:pt x="0" y="171"/>
                    <a:pt x="54" y="232"/>
                    <a:pt x="116" y="232"/>
                  </a:cubicBezTo>
                  <a:cubicBezTo>
                    <a:pt x="170" y="232"/>
                    <a:pt x="232" y="186"/>
                    <a:pt x="232" y="117"/>
                  </a:cubicBezTo>
                  <a:cubicBezTo>
                    <a:pt x="232" y="47"/>
                    <a:pt x="170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32;p62">
              <a:extLst>
                <a:ext uri="{FF2B5EF4-FFF2-40B4-BE49-F238E27FC236}">
                  <a16:creationId xmlns:a16="http://schemas.microsoft.com/office/drawing/2014/main" id="{0823631F-5E98-DAA4-5CE6-1D2E9201C4FE}"/>
                </a:ext>
              </a:extLst>
            </p:cNvPr>
            <p:cNvSpPr/>
            <p:nvPr/>
          </p:nvSpPr>
          <p:spPr>
            <a:xfrm>
              <a:off x="2377863" y="1720233"/>
              <a:ext cx="560235" cy="64907"/>
            </a:xfrm>
            <a:custGeom>
              <a:avLst/>
              <a:gdLst/>
              <a:ahLst/>
              <a:cxnLst/>
              <a:rect l="l" t="t" r="r" b="b"/>
              <a:pathLst>
                <a:path w="15053" h="1744" extrusionOk="0">
                  <a:moveTo>
                    <a:pt x="279" y="0"/>
                  </a:moveTo>
                  <a:cubicBezTo>
                    <a:pt x="124" y="0"/>
                    <a:pt x="1" y="124"/>
                    <a:pt x="1" y="278"/>
                  </a:cubicBezTo>
                  <a:lnTo>
                    <a:pt x="1" y="1466"/>
                  </a:lnTo>
                  <a:cubicBezTo>
                    <a:pt x="1" y="1620"/>
                    <a:pt x="124" y="1744"/>
                    <a:pt x="279" y="1744"/>
                  </a:cubicBezTo>
                  <a:lnTo>
                    <a:pt x="14775" y="1744"/>
                  </a:lnTo>
                  <a:cubicBezTo>
                    <a:pt x="14929" y="1744"/>
                    <a:pt x="15053" y="1620"/>
                    <a:pt x="15053" y="1466"/>
                  </a:cubicBezTo>
                  <a:lnTo>
                    <a:pt x="15053" y="278"/>
                  </a:lnTo>
                  <a:cubicBezTo>
                    <a:pt x="15053" y="124"/>
                    <a:pt x="14929" y="0"/>
                    <a:pt x="14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33;p62">
              <a:extLst>
                <a:ext uri="{FF2B5EF4-FFF2-40B4-BE49-F238E27FC236}">
                  <a16:creationId xmlns:a16="http://schemas.microsoft.com/office/drawing/2014/main" id="{8532A7D9-B6D3-56DF-7B49-81E15E58AD7B}"/>
                </a:ext>
              </a:extLst>
            </p:cNvPr>
            <p:cNvSpPr/>
            <p:nvPr/>
          </p:nvSpPr>
          <p:spPr>
            <a:xfrm>
              <a:off x="2377863" y="1719637"/>
              <a:ext cx="560533" cy="32789"/>
            </a:xfrm>
            <a:custGeom>
              <a:avLst/>
              <a:gdLst/>
              <a:ahLst/>
              <a:cxnLst/>
              <a:rect l="l" t="t" r="r" b="b"/>
              <a:pathLst>
                <a:path w="15061" h="881" extrusionOk="0">
                  <a:moveTo>
                    <a:pt x="279" y="1"/>
                  </a:moveTo>
                  <a:cubicBezTo>
                    <a:pt x="124" y="1"/>
                    <a:pt x="1" y="132"/>
                    <a:pt x="1" y="286"/>
                  </a:cubicBezTo>
                  <a:lnTo>
                    <a:pt x="1" y="880"/>
                  </a:lnTo>
                  <a:lnTo>
                    <a:pt x="15060" y="880"/>
                  </a:lnTo>
                  <a:lnTo>
                    <a:pt x="15060" y="286"/>
                  </a:lnTo>
                  <a:cubicBezTo>
                    <a:pt x="15053" y="140"/>
                    <a:pt x="14929" y="1"/>
                    <a:pt x="14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34;p62">
              <a:extLst>
                <a:ext uri="{FF2B5EF4-FFF2-40B4-BE49-F238E27FC236}">
                  <a16:creationId xmlns:a16="http://schemas.microsoft.com/office/drawing/2014/main" id="{0A406EDC-11B4-E6FD-6A95-FF3F18EFCBFE}"/>
                </a:ext>
              </a:extLst>
            </p:cNvPr>
            <p:cNvSpPr/>
            <p:nvPr/>
          </p:nvSpPr>
          <p:spPr>
            <a:xfrm>
              <a:off x="2377863" y="2572141"/>
              <a:ext cx="560235" cy="64907"/>
            </a:xfrm>
            <a:custGeom>
              <a:avLst/>
              <a:gdLst/>
              <a:ahLst/>
              <a:cxnLst/>
              <a:rect l="l" t="t" r="r" b="b"/>
              <a:pathLst>
                <a:path w="15053" h="1744" extrusionOk="0">
                  <a:moveTo>
                    <a:pt x="279" y="0"/>
                  </a:moveTo>
                  <a:cubicBezTo>
                    <a:pt x="124" y="0"/>
                    <a:pt x="1" y="124"/>
                    <a:pt x="1" y="278"/>
                  </a:cubicBezTo>
                  <a:lnTo>
                    <a:pt x="1" y="1466"/>
                  </a:lnTo>
                  <a:cubicBezTo>
                    <a:pt x="1" y="1620"/>
                    <a:pt x="124" y="1744"/>
                    <a:pt x="279" y="1744"/>
                  </a:cubicBezTo>
                  <a:lnTo>
                    <a:pt x="14775" y="1744"/>
                  </a:lnTo>
                  <a:cubicBezTo>
                    <a:pt x="14929" y="1744"/>
                    <a:pt x="15053" y="1620"/>
                    <a:pt x="15053" y="1466"/>
                  </a:cubicBezTo>
                  <a:lnTo>
                    <a:pt x="15053" y="278"/>
                  </a:lnTo>
                  <a:cubicBezTo>
                    <a:pt x="15053" y="124"/>
                    <a:pt x="14929" y="0"/>
                    <a:pt x="14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35;p62">
              <a:extLst>
                <a:ext uri="{FF2B5EF4-FFF2-40B4-BE49-F238E27FC236}">
                  <a16:creationId xmlns:a16="http://schemas.microsoft.com/office/drawing/2014/main" id="{2A088EF3-5E17-549C-F5CB-B2E83D86235A}"/>
                </a:ext>
              </a:extLst>
            </p:cNvPr>
            <p:cNvSpPr/>
            <p:nvPr/>
          </p:nvSpPr>
          <p:spPr>
            <a:xfrm>
              <a:off x="2377863" y="2571844"/>
              <a:ext cx="560533" cy="32751"/>
            </a:xfrm>
            <a:custGeom>
              <a:avLst/>
              <a:gdLst/>
              <a:ahLst/>
              <a:cxnLst/>
              <a:rect l="l" t="t" r="r" b="b"/>
              <a:pathLst>
                <a:path w="15061" h="880" extrusionOk="0">
                  <a:moveTo>
                    <a:pt x="279" y="0"/>
                  </a:moveTo>
                  <a:cubicBezTo>
                    <a:pt x="124" y="0"/>
                    <a:pt x="1" y="124"/>
                    <a:pt x="1" y="278"/>
                  </a:cubicBezTo>
                  <a:lnTo>
                    <a:pt x="1" y="880"/>
                  </a:lnTo>
                  <a:lnTo>
                    <a:pt x="15060" y="880"/>
                  </a:lnTo>
                  <a:lnTo>
                    <a:pt x="15060" y="278"/>
                  </a:lnTo>
                  <a:cubicBezTo>
                    <a:pt x="15053" y="132"/>
                    <a:pt x="14929" y="0"/>
                    <a:pt x="14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536;p62">
            <a:extLst>
              <a:ext uri="{FF2B5EF4-FFF2-40B4-BE49-F238E27FC236}">
                <a16:creationId xmlns:a16="http://schemas.microsoft.com/office/drawing/2014/main" id="{593A86CA-4297-5466-107C-8072D34043C5}"/>
              </a:ext>
            </a:extLst>
          </p:cNvPr>
          <p:cNvGrpSpPr/>
          <p:nvPr/>
        </p:nvGrpSpPr>
        <p:grpSpPr>
          <a:xfrm>
            <a:off x="-614311" y="3287544"/>
            <a:ext cx="1981216" cy="1598077"/>
            <a:chOff x="679219" y="2083438"/>
            <a:chExt cx="685993" cy="553313"/>
          </a:xfrm>
        </p:grpSpPr>
        <p:sp>
          <p:nvSpPr>
            <p:cNvPr id="46" name="Google Shape;1537;p62">
              <a:extLst>
                <a:ext uri="{FF2B5EF4-FFF2-40B4-BE49-F238E27FC236}">
                  <a16:creationId xmlns:a16="http://schemas.microsoft.com/office/drawing/2014/main" id="{8E1BCD07-D76C-1411-FFD3-FEE934FA2896}"/>
                </a:ext>
              </a:extLst>
            </p:cNvPr>
            <p:cNvSpPr/>
            <p:nvPr/>
          </p:nvSpPr>
          <p:spPr>
            <a:xfrm>
              <a:off x="679219" y="2149462"/>
              <a:ext cx="685993" cy="487289"/>
            </a:xfrm>
            <a:custGeom>
              <a:avLst/>
              <a:gdLst/>
              <a:ahLst/>
              <a:cxnLst/>
              <a:rect l="l" t="t" r="r" b="b"/>
              <a:pathLst>
                <a:path w="18432" h="13093" extrusionOk="0">
                  <a:moveTo>
                    <a:pt x="7423" y="1"/>
                  </a:moveTo>
                  <a:cubicBezTo>
                    <a:pt x="7423" y="1"/>
                    <a:pt x="1" y="10277"/>
                    <a:pt x="4799" y="13093"/>
                  </a:cubicBezTo>
                  <a:lnTo>
                    <a:pt x="13664" y="13093"/>
                  </a:lnTo>
                  <a:cubicBezTo>
                    <a:pt x="18432" y="10277"/>
                    <a:pt x="11018" y="1"/>
                    <a:pt x="11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38;p62">
              <a:extLst>
                <a:ext uri="{FF2B5EF4-FFF2-40B4-BE49-F238E27FC236}">
                  <a16:creationId xmlns:a16="http://schemas.microsoft.com/office/drawing/2014/main" id="{C9C933A6-65CA-60FD-1256-827F10B2CA2F}"/>
                </a:ext>
              </a:extLst>
            </p:cNvPr>
            <p:cNvSpPr/>
            <p:nvPr/>
          </p:nvSpPr>
          <p:spPr>
            <a:xfrm>
              <a:off x="913801" y="2083438"/>
              <a:ext cx="216531" cy="66061"/>
            </a:xfrm>
            <a:custGeom>
              <a:avLst/>
              <a:gdLst/>
              <a:ahLst/>
              <a:cxnLst/>
              <a:rect l="l" t="t" r="r" b="b"/>
              <a:pathLst>
                <a:path w="5818" h="1775" extrusionOk="0">
                  <a:moveTo>
                    <a:pt x="1" y="1"/>
                  </a:moveTo>
                  <a:lnTo>
                    <a:pt x="363" y="502"/>
                  </a:lnTo>
                  <a:lnTo>
                    <a:pt x="1112" y="1775"/>
                  </a:lnTo>
                  <a:lnTo>
                    <a:pt x="4707" y="1775"/>
                  </a:lnTo>
                  <a:lnTo>
                    <a:pt x="5448" y="502"/>
                  </a:lnTo>
                  <a:lnTo>
                    <a:pt x="5818" y="1"/>
                  </a:lnTo>
                  <a:cubicBezTo>
                    <a:pt x="5178" y="1"/>
                    <a:pt x="4815" y="240"/>
                    <a:pt x="4175" y="240"/>
                  </a:cubicBezTo>
                  <a:cubicBezTo>
                    <a:pt x="3542" y="240"/>
                    <a:pt x="3542" y="1"/>
                    <a:pt x="2902" y="1"/>
                  </a:cubicBezTo>
                  <a:cubicBezTo>
                    <a:pt x="2269" y="1"/>
                    <a:pt x="2269" y="240"/>
                    <a:pt x="1629" y="240"/>
                  </a:cubicBezTo>
                  <a:cubicBezTo>
                    <a:pt x="996" y="240"/>
                    <a:pt x="62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39;p62">
              <a:extLst>
                <a:ext uri="{FF2B5EF4-FFF2-40B4-BE49-F238E27FC236}">
                  <a16:creationId xmlns:a16="http://schemas.microsoft.com/office/drawing/2014/main" id="{5A08ECCF-6784-A59C-250F-BE75A932B3D9}"/>
                </a:ext>
              </a:extLst>
            </p:cNvPr>
            <p:cNvSpPr/>
            <p:nvPr/>
          </p:nvSpPr>
          <p:spPr>
            <a:xfrm>
              <a:off x="939667" y="2135990"/>
              <a:ext cx="169154" cy="24452"/>
            </a:xfrm>
            <a:custGeom>
              <a:avLst/>
              <a:gdLst/>
              <a:ahLst/>
              <a:cxnLst/>
              <a:rect l="l" t="t" r="r" b="b"/>
              <a:pathLst>
                <a:path w="4545" h="657" extrusionOk="0">
                  <a:moveTo>
                    <a:pt x="263" y="0"/>
                  </a:moveTo>
                  <a:cubicBezTo>
                    <a:pt x="116" y="0"/>
                    <a:pt x="0" y="116"/>
                    <a:pt x="0" y="263"/>
                  </a:cubicBezTo>
                  <a:lnTo>
                    <a:pt x="0" y="394"/>
                  </a:lnTo>
                  <a:cubicBezTo>
                    <a:pt x="0" y="540"/>
                    <a:pt x="116" y="656"/>
                    <a:pt x="263" y="656"/>
                  </a:cubicBezTo>
                  <a:lnTo>
                    <a:pt x="4282" y="656"/>
                  </a:lnTo>
                  <a:cubicBezTo>
                    <a:pt x="4421" y="656"/>
                    <a:pt x="4544" y="540"/>
                    <a:pt x="4537" y="394"/>
                  </a:cubicBezTo>
                  <a:lnTo>
                    <a:pt x="4537" y="263"/>
                  </a:lnTo>
                  <a:cubicBezTo>
                    <a:pt x="4537" y="116"/>
                    <a:pt x="4421" y="0"/>
                    <a:pt x="4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40;p62">
              <a:extLst>
                <a:ext uri="{FF2B5EF4-FFF2-40B4-BE49-F238E27FC236}">
                  <a16:creationId xmlns:a16="http://schemas.microsoft.com/office/drawing/2014/main" id="{22F7880D-E461-263D-D2E2-479CEBE85A0D}"/>
                </a:ext>
              </a:extLst>
            </p:cNvPr>
            <p:cNvSpPr/>
            <p:nvPr/>
          </p:nvSpPr>
          <p:spPr>
            <a:xfrm>
              <a:off x="963189" y="2282999"/>
              <a:ext cx="122073" cy="197588"/>
            </a:xfrm>
            <a:custGeom>
              <a:avLst/>
              <a:gdLst/>
              <a:ahLst/>
              <a:cxnLst/>
              <a:rect l="l" t="t" r="r" b="b"/>
              <a:pathLst>
                <a:path w="3280" h="5309" extrusionOk="0">
                  <a:moveTo>
                    <a:pt x="1389" y="1404"/>
                  </a:moveTo>
                  <a:lnTo>
                    <a:pt x="1389" y="2207"/>
                  </a:lnTo>
                  <a:cubicBezTo>
                    <a:pt x="1258" y="2161"/>
                    <a:pt x="1150" y="2107"/>
                    <a:pt x="1081" y="2053"/>
                  </a:cubicBezTo>
                  <a:cubicBezTo>
                    <a:pt x="1019" y="1991"/>
                    <a:pt x="981" y="1914"/>
                    <a:pt x="981" y="1829"/>
                  </a:cubicBezTo>
                  <a:cubicBezTo>
                    <a:pt x="981" y="1736"/>
                    <a:pt x="1004" y="1644"/>
                    <a:pt x="1073" y="1566"/>
                  </a:cubicBezTo>
                  <a:cubicBezTo>
                    <a:pt x="1143" y="1489"/>
                    <a:pt x="1251" y="1443"/>
                    <a:pt x="1389" y="1404"/>
                  </a:cubicBezTo>
                  <a:close/>
                  <a:moveTo>
                    <a:pt x="1960" y="3171"/>
                  </a:moveTo>
                  <a:cubicBezTo>
                    <a:pt x="2084" y="3210"/>
                    <a:pt x="2192" y="3264"/>
                    <a:pt x="2261" y="3325"/>
                  </a:cubicBezTo>
                  <a:cubicBezTo>
                    <a:pt x="2331" y="3379"/>
                    <a:pt x="2369" y="3457"/>
                    <a:pt x="2369" y="3557"/>
                  </a:cubicBezTo>
                  <a:cubicBezTo>
                    <a:pt x="2369" y="3649"/>
                    <a:pt x="2338" y="3727"/>
                    <a:pt x="2269" y="3796"/>
                  </a:cubicBezTo>
                  <a:cubicBezTo>
                    <a:pt x="2200" y="3865"/>
                    <a:pt x="2107" y="3912"/>
                    <a:pt x="1960" y="3950"/>
                  </a:cubicBezTo>
                  <a:lnTo>
                    <a:pt x="1960" y="3171"/>
                  </a:lnTo>
                  <a:close/>
                  <a:moveTo>
                    <a:pt x="1382" y="0"/>
                  </a:moveTo>
                  <a:lnTo>
                    <a:pt x="1382" y="625"/>
                  </a:lnTo>
                  <a:cubicBezTo>
                    <a:pt x="950" y="672"/>
                    <a:pt x="618" y="818"/>
                    <a:pt x="394" y="1042"/>
                  </a:cubicBezTo>
                  <a:cubicBezTo>
                    <a:pt x="163" y="1273"/>
                    <a:pt x="63" y="1543"/>
                    <a:pt x="63" y="1852"/>
                  </a:cubicBezTo>
                  <a:cubicBezTo>
                    <a:pt x="63" y="2099"/>
                    <a:pt x="124" y="2299"/>
                    <a:pt x="255" y="2454"/>
                  </a:cubicBezTo>
                  <a:cubicBezTo>
                    <a:pt x="379" y="2608"/>
                    <a:pt x="533" y="2724"/>
                    <a:pt x="718" y="2801"/>
                  </a:cubicBezTo>
                  <a:cubicBezTo>
                    <a:pt x="896" y="2878"/>
                    <a:pt x="1119" y="2955"/>
                    <a:pt x="1389" y="3017"/>
                  </a:cubicBezTo>
                  <a:lnTo>
                    <a:pt x="1397" y="3958"/>
                  </a:lnTo>
                  <a:cubicBezTo>
                    <a:pt x="1197" y="3943"/>
                    <a:pt x="1004" y="3896"/>
                    <a:pt x="811" y="3827"/>
                  </a:cubicBezTo>
                  <a:cubicBezTo>
                    <a:pt x="618" y="3757"/>
                    <a:pt x="456" y="3673"/>
                    <a:pt x="309" y="3565"/>
                  </a:cubicBezTo>
                  <a:lnTo>
                    <a:pt x="1" y="4251"/>
                  </a:lnTo>
                  <a:cubicBezTo>
                    <a:pt x="155" y="4367"/>
                    <a:pt x="356" y="4475"/>
                    <a:pt x="610" y="4552"/>
                  </a:cubicBezTo>
                  <a:cubicBezTo>
                    <a:pt x="873" y="4637"/>
                    <a:pt x="1135" y="4683"/>
                    <a:pt x="1413" y="4691"/>
                  </a:cubicBezTo>
                  <a:lnTo>
                    <a:pt x="1413" y="5308"/>
                  </a:lnTo>
                  <a:lnTo>
                    <a:pt x="1968" y="5308"/>
                  </a:lnTo>
                  <a:lnTo>
                    <a:pt x="1968" y="4683"/>
                  </a:lnTo>
                  <a:cubicBezTo>
                    <a:pt x="2392" y="4629"/>
                    <a:pt x="2724" y="4490"/>
                    <a:pt x="2948" y="4267"/>
                  </a:cubicBezTo>
                  <a:cubicBezTo>
                    <a:pt x="3164" y="4051"/>
                    <a:pt x="3280" y="3788"/>
                    <a:pt x="3272" y="3449"/>
                  </a:cubicBezTo>
                  <a:cubicBezTo>
                    <a:pt x="3272" y="3202"/>
                    <a:pt x="3202" y="3009"/>
                    <a:pt x="3079" y="2855"/>
                  </a:cubicBezTo>
                  <a:cubicBezTo>
                    <a:pt x="2956" y="2708"/>
                    <a:pt x="2801" y="2593"/>
                    <a:pt x="2616" y="2515"/>
                  </a:cubicBezTo>
                  <a:cubicBezTo>
                    <a:pt x="2431" y="2438"/>
                    <a:pt x="2207" y="2369"/>
                    <a:pt x="1953" y="2315"/>
                  </a:cubicBezTo>
                  <a:lnTo>
                    <a:pt x="1937" y="1358"/>
                  </a:lnTo>
                  <a:lnTo>
                    <a:pt x="1937" y="1358"/>
                  </a:lnTo>
                  <a:cubicBezTo>
                    <a:pt x="2238" y="1389"/>
                    <a:pt x="2531" y="1482"/>
                    <a:pt x="2809" y="1644"/>
                  </a:cubicBezTo>
                  <a:lnTo>
                    <a:pt x="3087" y="949"/>
                  </a:lnTo>
                  <a:cubicBezTo>
                    <a:pt x="2786" y="756"/>
                    <a:pt x="2400" y="656"/>
                    <a:pt x="1937" y="618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544;p62">
            <a:extLst>
              <a:ext uri="{FF2B5EF4-FFF2-40B4-BE49-F238E27FC236}">
                <a16:creationId xmlns:a16="http://schemas.microsoft.com/office/drawing/2014/main" id="{5ADC0990-1D16-55E1-6D0F-BDEB83EDE326}"/>
              </a:ext>
            </a:extLst>
          </p:cNvPr>
          <p:cNvGrpSpPr/>
          <p:nvPr/>
        </p:nvGrpSpPr>
        <p:grpSpPr>
          <a:xfrm>
            <a:off x="531033" y="3935485"/>
            <a:ext cx="1454974" cy="950527"/>
            <a:chOff x="4763617" y="1000409"/>
            <a:chExt cx="678215" cy="443074"/>
          </a:xfrm>
        </p:grpSpPr>
        <p:sp>
          <p:nvSpPr>
            <p:cNvPr id="51" name="Google Shape;1545;p62">
              <a:extLst>
                <a:ext uri="{FF2B5EF4-FFF2-40B4-BE49-F238E27FC236}">
                  <a16:creationId xmlns:a16="http://schemas.microsoft.com/office/drawing/2014/main" id="{66A4F44E-39D6-3A3E-987E-627B50CE759A}"/>
                </a:ext>
              </a:extLst>
            </p:cNvPr>
            <p:cNvSpPr/>
            <p:nvPr/>
          </p:nvSpPr>
          <p:spPr>
            <a:xfrm>
              <a:off x="5004786" y="1401800"/>
              <a:ext cx="204473" cy="41684"/>
            </a:xfrm>
            <a:custGeom>
              <a:avLst/>
              <a:gdLst/>
              <a:ahLst/>
              <a:cxnLst/>
              <a:rect l="l" t="t" r="r" b="b"/>
              <a:pathLst>
                <a:path w="5494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5494" y="1119"/>
                  </a:lnTo>
                  <a:lnTo>
                    <a:pt x="54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46;p62">
              <a:extLst>
                <a:ext uri="{FF2B5EF4-FFF2-40B4-BE49-F238E27FC236}">
                  <a16:creationId xmlns:a16="http://schemas.microsoft.com/office/drawing/2014/main" id="{98262666-AC01-D612-9EFD-D6FCE18A8E48}"/>
                </a:ext>
              </a:extLst>
            </p:cNvPr>
            <p:cNvSpPr/>
            <p:nvPr/>
          </p:nvSpPr>
          <p:spPr>
            <a:xfrm>
              <a:off x="5181681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47;p62">
              <a:extLst>
                <a:ext uri="{FF2B5EF4-FFF2-40B4-BE49-F238E27FC236}">
                  <a16:creationId xmlns:a16="http://schemas.microsoft.com/office/drawing/2014/main" id="{87C4E3DA-D38A-C891-010A-9E2386D8F037}"/>
                </a:ext>
              </a:extLst>
            </p:cNvPr>
            <p:cNvSpPr/>
            <p:nvPr/>
          </p:nvSpPr>
          <p:spPr>
            <a:xfrm>
              <a:off x="5155256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48;p62">
              <a:extLst>
                <a:ext uri="{FF2B5EF4-FFF2-40B4-BE49-F238E27FC236}">
                  <a16:creationId xmlns:a16="http://schemas.microsoft.com/office/drawing/2014/main" id="{FDF13A6C-389E-5133-B1F4-87990C436A15}"/>
                </a:ext>
              </a:extLst>
            </p:cNvPr>
            <p:cNvSpPr/>
            <p:nvPr/>
          </p:nvSpPr>
          <p:spPr>
            <a:xfrm>
              <a:off x="5129428" y="1401800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8" y="1119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49;p62">
              <a:extLst>
                <a:ext uri="{FF2B5EF4-FFF2-40B4-BE49-F238E27FC236}">
                  <a16:creationId xmlns:a16="http://schemas.microsoft.com/office/drawing/2014/main" id="{D9D6C55B-274D-B284-F87B-0E9C5D0E5150}"/>
                </a:ext>
              </a:extLst>
            </p:cNvPr>
            <p:cNvSpPr/>
            <p:nvPr/>
          </p:nvSpPr>
          <p:spPr>
            <a:xfrm>
              <a:off x="5103301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50;p62">
              <a:extLst>
                <a:ext uri="{FF2B5EF4-FFF2-40B4-BE49-F238E27FC236}">
                  <a16:creationId xmlns:a16="http://schemas.microsoft.com/office/drawing/2014/main" id="{CA3F8F63-DB31-033F-CDBD-D2FAA0F97A6C}"/>
                </a:ext>
              </a:extLst>
            </p:cNvPr>
            <p:cNvSpPr/>
            <p:nvPr/>
          </p:nvSpPr>
          <p:spPr>
            <a:xfrm>
              <a:off x="5077435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51;p62">
              <a:extLst>
                <a:ext uri="{FF2B5EF4-FFF2-40B4-BE49-F238E27FC236}">
                  <a16:creationId xmlns:a16="http://schemas.microsoft.com/office/drawing/2014/main" id="{CFDB9465-7775-D9CF-94E0-6B117B3BDB6A}"/>
                </a:ext>
              </a:extLst>
            </p:cNvPr>
            <p:cNvSpPr/>
            <p:nvPr/>
          </p:nvSpPr>
          <p:spPr>
            <a:xfrm>
              <a:off x="5051308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52;p62">
              <a:extLst>
                <a:ext uri="{FF2B5EF4-FFF2-40B4-BE49-F238E27FC236}">
                  <a16:creationId xmlns:a16="http://schemas.microsoft.com/office/drawing/2014/main" id="{2F183753-76FC-7906-817E-311A20B8B599}"/>
                </a:ext>
              </a:extLst>
            </p:cNvPr>
            <p:cNvSpPr/>
            <p:nvPr/>
          </p:nvSpPr>
          <p:spPr>
            <a:xfrm>
              <a:off x="5025479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53;p62">
              <a:extLst>
                <a:ext uri="{FF2B5EF4-FFF2-40B4-BE49-F238E27FC236}">
                  <a16:creationId xmlns:a16="http://schemas.microsoft.com/office/drawing/2014/main" id="{68393D99-66D3-CB91-4886-E66A17B826A8}"/>
                </a:ext>
              </a:extLst>
            </p:cNvPr>
            <p:cNvSpPr/>
            <p:nvPr/>
          </p:nvSpPr>
          <p:spPr>
            <a:xfrm>
              <a:off x="4995333" y="1360154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5486" y="1120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54;p62">
              <a:extLst>
                <a:ext uri="{FF2B5EF4-FFF2-40B4-BE49-F238E27FC236}">
                  <a16:creationId xmlns:a16="http://schemas.microsoft.com/office/drawing/2014/main" id="{4DA3D18B-C339-9F47-35EE-6BB044B2A7E7}"/>
                </a:ext>
              </a:extLst>
            </p:cNvPr>
            <p:cNvSpPr/>
            <p:nvPr/>
          </p:nvSpPr>
          <p:spPr>
            <a:xfrm>
              <a:off x="5171893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2" y="1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55;p62">
              <a:extLst>
                <a:ext uri="{FF2B5EF4-FFF2-40B4-BE49-F238E27FC236}">
                  <a16:creationId xmlns:a16="http://schemas.microsoft.com/office/drawing/2014/main" id="{683EAD8D-18AA-CD46-AF8E-6D05F741BBFB}"/>
                </a:ext>
              </a:extLst>
            </p:cNvPr>
            <p:cNvSpPr/>
            <p:nvPr/>
          </p:nvSpPr>
          <p:spPr>
            <a:xfrm>
              <a:off x="5145766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2" y="1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56;p62">
              <a:extLst>
                <a:ext uri="{FF2B5EF4-FFF2-40B4-BE49-F238E27FC236}">
                  <a16:creationId xmlns:a16="http://schemas.microsoft.com/office/drawing/2014/main" id="{D3CB166B-CAB1-EF18-8D15-3162A24A3BE0}"/>
                </a:ext>
              </a:extLst>
            </p:cNvPr>
            <p:cNvSpPr/>
            <p:nvPr/>
          </p:nvSpPr>
          <p:spPr>
            <a:xfrm>
              <a:off x="5119639" y="1360154"/>
              <a:ext cx="7816" cy="41684"/>
            </a:xfrm>
            <a:custGeom>
              <a:avLst/>
              <a:gdLst/>
              <a:ahLst/>
              <a:cxnLst/>
              <a:rect l="l" t="t" r="r" b="b"/>
              <a:pathLst>
                <a:path w="210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9" y="112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57;p62">
              <a:extLst>
                <a:ext uri="{FF2B5EF4-FFF2-40B4-BE49-F238E27FC236}">
                  <a16:creationId xmlns:a16="http://schemas.microsoft.com/office/drawing/2014/main" id="{A2522A23-FB1D-2AAD-4F8D-279FED61C520}"/>
                </a:ext>
              </a:extLst>
            </p:cNvPr>
            <p:cNvSpPr/>
            <p:nvPr/>
          </p:nvSpPr>
          <p:spPr>
            <a:xfrm>
              <a:off x="5093513" y="1360154"/>
              <a:ext cx="7816" cy="41684"/>
            </a:xfrm>
            <a:custGeom>
              <a:avLst/>
              <a:gdLst/>
              <a:ahLst/>
              <a:cxnLst/>
              <a:rect l="l" t="t" r="r" b="b"/>
              <a:pathLst>
                <a:path w="210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9" y="112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58;p62">
              <a:extLst>
                <a:ext uri="{FF2B5EF4-FFF2-40B4-BE49-F238E27FC236}">
                  <a16:creationId xmlns:a16="http://schemas.microsoft.com/office/drawing/2014/main" id="{EB458A5D-BA53-0828-F847-D4666C03244C}"/>
                </a:ext>
              </a:extLst>
            </p:cNvPr>
            <p:cNvSpPr/>
            <p:nvPr/>
          </p:nvSpPr>
          <p:spPr>
            <a:xfrm>
              <a:off x="5067684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59;p62">
              <a:extLst>
                <a:ext uri="{FF2B5EF4-FFF2-40B4-BE49-F238E27FC236}">
                  <a16:creationId xmlns:a16="http://schemas.microsoft.com/office/drawing/2014/main" id="{E5F9519F-EDD8-62F9-5789-A23BB578ADD7}"/>
                </a:ext>
              </a:extLst>
            </p:cNvPr>
            <p:cNvSpPr/>
            <p:nvPr/>
          </p:nvSpPr>
          <p:spPr>
            <a:xfrm>
              <a:off x="5041557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60;p62">
              <a:extLst>
                <a:ext uri="{FF2B5EF4-FFF2-40B4-BE49-F238E27FC236}">
                  <a16:creationId xmlns:a16="http://schemas.microsoft.com/office/drawing/2014/main" id="{7850F943-4089-D641-1885-AC18C2B519C6}"/>
                </a:ext>
              </a:extLst>
            </p:cNvPr>
            <p:cNvSpPr/>
            <p:nvPr/>
          </p:nvSpPr>
          <p:spPr>
            <a:xfrm>
              <a:off x="5015728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61;p62">
              <a:extLst>
                <a:ext uri="{FF2B5EF4-FFF2-40B4-BE49-F238E27FC236}">
                  <a16:creationId xmlns:a16="http://schemas.microsoft.com/office/drawing/2014/main" id="{D716F840-4CAE-4B96-7E0E-AA0A1B504A27}"/>
                </a:ext>
              </a:extLst>
            </p:cNvPr>
            <p:cNvSpPr/>
            <p:nvPr/>
          </p:nvSpPr>
          <p:spPr>
            <a:xfrm>
              <a:off x="5009959" y="1318842"/>
              <a:ext cx="204212" cy="41646"/>
            </a:xfrm>
            <a:custGeom>
              <a:avLst/>
              <a:gdLst/>
              <a:ahLst/>
              <a:cxnLst/>
              <a:rect l="l" t="t" r="r" b="b"/>
              <a:pathLst>
                <a:path w="5487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5486" y="1119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62;p62">
              <a:extLst>
                <a:ext uri="{FF2B5EF4-FFF2-40B4-BE49-F238E27FC236}">
                  <a16:creationId xmlns:a16="http://schemas.microsoft.com/office/drawing/2014/main" id="{F6EDB34D-007B-7FB1-8190-1B7A2E2EC730}"/>
                </a:ext>
              </a:extLst>
            </p:cNvPr>
            <p:cNvSpPr/>
            <p:nvPr/>
          </p:nvSpPr>
          <p:spPr>
            <a:xfrm>
              <a:off x="5186259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63;p62">
              <a:extLst>
                <a:ext uri="{FF2B5EF4-FFF2-40B4-BE49-F238E27FC236}">
                  <a16:creationId xmlns:a16="http://schemas.microsoft.com/office/drawing/2014/main" id="{1FF7C2E6-D431-17D4-1E8C-AB338E45E53E}"/>
                </a:ext>
              </a:extLst>
            </p:cNvPr>
            <p:cNvSpPr/>
            <p:nvPr/>
          </p:nvSpPr>
          <p:spPr>
            <a:xfrm>
              <a:off x="5160430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64;p62">
              <a:extLst>
                <a:ext uri="{FF2B5EF4-FFF2-40B4-BE49-F238E27FC236}">
                  <a16:creationId xmlns:a16="http://schemas.microsoft.com/office/drawing/2014/main" id="{95F5DB32-0CB9-B308-8BA0-B7025DDC89F2}"/>
                </a:ext>
              </a:extLst>
            </p:cNvPr>
            <p:cNvSpPr/>
            <p:nvPr/>
          </p:nvSpPr>
          <p:spPr>
            <a:xfrm>
              <a:off x="5134005" y="1318842"/>
              <a:ext cx="7778" cy="41646"/>
            </a:xfrm>
            <a:custGeom>
              <a:avLst/>
              <a:gdLst/>
              <a:ahLst/>
              <a:cxnLst/>
              <a:rect l="l" t="t" r="r" b="b"/>
              <a:pathLst>
                <a:path w="209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65;p62">
              <a:extLst>
                <a:ext uri="{FF2B5EF4-FFF2-40B4-BE49-F238E27FC236}">
                  <a16:creationId xmlns:a16="http://schemas.microsoft.com/office/drawing/2014/main" id="{8D43F787-9459-9E47-1B52-61226508A3F7}"/>
                </a:ext>
              </a:extLst>
            </p:cNvPr>
            <p:cNvSpPr/>
            <p:nvPr/>
          </p:nvSpPr>
          <p:spPr>
            <a:xfrm>
              <a:off x="5108437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2" y="111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66;p62">
              <a:extLst>
                <a:ext uri="{FF2B5EF4-FFF2-40B4-BE49-F238E27FC236}">
                  <a16:creationId xmlns:a16="http://schemas.microsoft.com/office/drawing/2014/main" id="{68ED52FB-A752-9610-5998-37453395E148}"/>
                </a:ext>
              </a:extLst>
            </p:cNvPr>
            <p:cNvSpPr/>
            <p:nvPr/>
          </p:nvSpPr>
          <p:spPr>
            <a:xfrm>
              <a:off x="5082050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67;p62">
              <a:extLst>
                <a:ext uri="{FF2B5EF4-FFF2-40B4-BE49-F238E27FC236}">
                  <a16:creationId xmlns:a16="http://schemas.microsoft.com/office/drawing/2014/main" id="{A6232CD4-48DE-EFF2-F16D-C436A944D3B4}"/>
                </a:ext>
              </a:extLst>
            </p:cNvPr>
            <p:cNvSpPr/>
            <p:nvPr/>
          </p:nvSpPr>
          <p:spPr>
            <a:xfrm>
              <a:off x="5056183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68;p62">
              <a:extLst>
                <a:ext uri="{FF2B5EF4-FFF2-40B4-BE49-F238E27FC236}">
                  <a16:creationId xmlns:a16="http://schemas.microsoft.com/office/drawing/2014/main" id="{2912AC54-57BA-D9A9-B55D-D36E4742ACD3}"/>
                </a:ext>
              </a:extLst>
            </p:cNvPr>
            <p:cNvSpPr/>
            <p:nvPr/>
          </p:nvSpPr>
          <p:spPr>
            <a:xfrm>
              <a:off x="5030355" y="1318842"/>
              <a:ext cx="7778" cy="41646"/>
            </a:xfrm>
            <a:custGeom>
              <a:avLst/>
              <a:gdLst/>
              <a:ahLst/>
              <a:cxnLst/>
              <a:rect l="l" t="t" r="r" b="b"/>
              <a:pathLst>
                <a:path w="209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69;p62">
              <a:extLst>
                <a:ext uri="{FF2B5EF4-FFF2-40B4-BE49-F238E27FC236}">
                  <a16:creationId xmlns:a16="http://schemas.microsoft.com/office/drawing/2014/main" id="{6082760D-1337-72C6-7832-784F834D5659}"/>
                </a:ext>
              </a:extLst>
            </p:cNvPr>
            <p:cNvSpPr/>
            <p:nvPr/>
          </p:nvSpPr>
          <p:spPr>
            <a:xfrm>
              <a:off x="4999911" y="1277196"/>
              <a:ext cx="204212" cy="41684"/>
            </a:xfrm>
            <a:custGeom>
              <a:avLst/>
              <a:gdLst/>
              <a:ahLst/>
              <a:cxnLst/>
              <a:rect l="l" t="t" r="r" b="b"/>
              <a:pathLst>
                <a:path w="5487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5486" y="1119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70;p62">
              <a:extLst>
                <a:ext uri="{FF2B5EF4-FFF2-40B4-BE49-F238E27FC236}">
                  <a16:creationId xmlns:a16="http://schemas.microsoft.com/office/drawing/2014/main" id="{485445E8-5D7F-5436-2F7F-D2568363B670}"/>
                </a:ext>
              </a:extLst>
            </p:cNvPr>
            <p:cNvSpPr/>
            <p:nvPr/>
          </p:nvSpPr>
          <p:spPr>
            <a:xfrm>
              <a:off x="5176508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71;p62">
              <a:extLst>
                <a:ext uri="{FF2B5EF4-FFF2-40B4-BE49-F238E27FC236}">
                  <a16:creationId xmlns:a16="http://schemas.microsoft.com/office/drawing/2014/main" id="{F3271DDF-6F6B-4F25-F276-8DC47BB73C16}"/>
                </a:ext>
              </a:extLst>
            </p:cNvPr>
            <p:cNvSpPr/>
            <p:nvPr/>
          </p:nvSpPr>
          <p:spPr>
            <a:xfrm>
              <a:off x="5150679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72;p62">
              <a:extLst>
                <a:ext uri="{FF2B5EF4-FFF2-40B4-BE49-F238E27FC236}">
                  <a16:creationId xmlns:a16="http://schemas.microsoft.com/office/drawing/2014/main" id="{BB13B341-710C-EC3E-5BCB-404933E1D707}"/>
                </a:ext>
              </a:extLst>
            </p:cNvPr>
            <p:cNvSpPr/>
            <p:nvPr/>
          </p:nvSpPr>
          <p:spPr>
            <a:xfrm>
              <a:off x="5124552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73;p62">
              <a:extLst>
                <a:ext uri="{FF2B5EF4-FFF2-40B4-BE49-F238E27FC236}">
                  <a16:creationId xmlns:a16="http://schemas.microsoft.com/office/drawing/2014/main" id="{6A8A23C2-84BB-ACF5-99A4-9A22830EBEBA}"/>
                </a:ext>
              </a:extLst>
            </p:cNvPr>
            <p:cNvSpPr/>
            <p:nvPr/>
          </p:nvSpPr>
          <p:spPr>
            <a:xfrm>
              <a:off x="5098686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74;p62">
              <a:extLst>
                <a:ext uri="{FF2B5EF4-FFF2-40B4-BE49-F238E27FC236}">
                  <a16:creationId xmlns:a16="http://schemas.microsoft.com/office/drawing/2014/main" id="{0E011195-4694-30B2-ABF6-65AD2C390929}"/>
                </a:ext>
              </a:extLst>
            </p:cNvPr>
            <p:cNvSpPr/>
            <p:nvPr/>
          </p:nvSpPr>
          <p:spPr>
            <a:xfrm>
              <a:off x="5072559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75;p62">
              <a:extLst>
                <a:ext uri="{FF2B5EF4-FFF2-40B4-BE49-F238E27FC236}">
                  <a16:creationId xmlns:a16="http://schemas.microsoft.com/office/drawing/2014/main" id="{DDC9F518-F925-4C11-70D3-036803B684AF}"/>
                </a:ext>
              </a:extLst>
            </p:cNvPr>
            <p:cNvSpPr/>
            <p:nvPr/>
          </p:nvSpPr>
          <p:spPr>
            <a:xfrm>
              <a:off x="5046730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76;p62">
              <a:extLst>
                <a:ext uri="{FF2B5EF4-FFF2-40B4-BE49-F238E27FC236}">
                  <a16:creationId xmlns:a16="http://schemas.microsoft.com/office/drawing/2014/main" id="{2EC99EA0-2818-0404-4F82-8EF598B2A8F0}"/>
                </a:ext>
              </a:extLst>
            </p:cNvPr>
            <p:cNvSpPr/>
            <p:nvPr/>
          </p:nvSpPr>
          <p:spPr>
            <a:xfrm>
              <a:off x="5020306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77;p62">
              <a:extLst>
                <a:ext uri="{FF2B5EF4-FFF2-40B4-BE49-F238E27FC236}">
                  <a16:creationId xmlns:a16="http://schemas.microsoft.com/office/drawing/2014/main" id="{E57E27D8-FE1E-5AAA-593D-6CB2AC55B6DD}"/>
                </a:ext>
              </a:extLst>
            </p:cNvPr>
            <p:cNvSpPr/>
            <p:nvPr/>
          </p:nvSpPr>
          <p:spPr>
            <a:xfrm>
              <a:off x="4996487" y="1235847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5485" y="1119"/>
                  </a:lnTo>
                  <a:lnTo>
                    <a:pt x="54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78;p62">
              <a:extLst>
                <a:ext uri="{FF2B5EF4-FFF2-40B4-BE49-F238E27FC236}">
                  <a16:creationId xmlns:a16="http://schemas.microsoft.com/office/drawing/2014/main" id="{F4E1CA06-DF3E-D2DB-06F4-03BBA66726C4}"/>
                </a:ext>
              </a:extLst>
            </p:cNvPr>
            <p:cNvSpPr/>
            <p:nvPr/>
          </p:nvSpPr>
          <p:spPr>
            <a:xfrm>
              <a:off x="5173046" y="1235847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79;p62">
              <a:extLst>
                <a:ext uri="{FF2B5EF4-FFF2-40B4-BE49-F238E27FC236}">
                  <a16:creationId xmlns:a16="http://schemas.microsoft.com/office/drawing/2014/main" id="{B6342760-3731-CC59-E928-94FE32D91114}"/>
                </a:ext>
              </a:extLst>
            </p:cNvPr>
            <p:cNvSpPr/>
            <p:nvPr/>
          </p:nvSpPr>
          <p:spPr>
            <a:xfrm>
              <a:off x="5146659" y="1235847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80;p62">
              <a:extLst>
                <a:ext uri="{FF2B5EF4-FFF2-40B4-BE49-F238E27FC236}">
                  <a16:creationId xmlns:a16="http://schemas.microsoft.com/office/drawing/2014/main" id="{4DB6CCB4-943B-F5B7-D076-8460563D204C}"/>
                </a:ext>
              </a:extLst>
            </p:cNvPr>
            <p:cNvSpPr/>
            <p:nvPr/>
          </p:nvSpPr>
          <p:spPr>
            <a:xfrm>
              <a:off x="5120793" y="1235847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81;p62">
              <a:extLst>
                <a:ext uri="{FF2B5EF4-FFF2-40B4-BE49-F238E27FC236}">
                  <a16:creationId xmlns:a16="http://schemas.microsoft.com/office/drawing/2014/main" id="{9A6F29E7-7E33-293A-FFA0-D1EF4AD747EB}"/>
                </a:ext>
              </a:extLst>
            </p:cNvPr>
            <p:cNvSpPr/>
            <p:nvPr/>
          </p:nvSpPr>
          <p:spPr>
            <a:xfrm>
              <a:off x="5094666" y="1235847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82;p62">
              <a:extLst>
                <a:ext uri="{FF2B5EF4-FFF2-40B4-BE49-F238E27FC236}">
                  <a16:creationId xmlns:a16="http://schemas.microsoft.com/office/drawing/2014/main" id="{6E1CF8D7-F709-6DA6-ECC7-0B431F5B83FF}"/>
                </a:ext>
              </a:extLst>
            </p:cNvPr>
            <p:cNvSpPr/>
            <p:nvPr/>
          </p:nvSpPr>
          <p:spPr>
            <a:xfrm>
              <a:off x="5068837" y="1235847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83;p62">
              <a:extLst>
                <a:ext uri="{FF2B5EF4-FFF2-40B4-BE49-F238E27FC236}">
                  <a16:creationId xmlns:a16="http://schemas.microsoft.com/office/drawing/2014/main" id="{795EC97A-0516-D335-3912-16E1FB2FD16E}"/>
                </a:ext>
              </a:extLst>
            </p:cNvPr>
            <p:cNvSpPr/>
            <p:nvPr/>
          </p:nvSpPr>
          <p:spPr>
            <a:xfrm>
              <a:off x="5042711" y="1235847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84;p62">
              <a:extLst>
                <a:ext uri="{FF2B5EF4-FFF2-40B4-BE49-F238E27FC236}">
                  <a16:creationId xmlns:a16="http://schemas.microsoft.com/office/drawing/2014/main" id="{4F2F32FB-B474-0CBC-FB66-5D5C23B28F97}"/>
                </a:ext>
              </a:extLst>
            </p:cNvPr>
            <p:cNvSpPr/>
            <p:nvPr/>
          </p:nvSpPr>
          <p:spPr>
            <a:xfrm>
              <a:off x="5016845" y="1235847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2" y="111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85;p62">
              <a:extLst>
                <a:ext uri="{FF2B5EF4-FFF2-40B4-BE49-F238E27FC236}">
                  <a16:creationId xmlns:a16="http://schemas.microsoft.com/office/drawing/2014/main" id="{713ACE77-7637-404A-6CE5-04B0DB3E478E}"/>
                </a:ext>
              </a:extLst>
            </p:cNvPr>
            <p:cNvSpPr/>
            <p:nvPr/>
          </p:nvSpPr>
          <p:spPr>
            <a:xfrm>
              <a:off x="4986698" y="1194201"/>
              <a:ext cx="204212" cy="41684"/>
            </a:xfrm>
            <a:custGeom>
              <a:avLst/>
              <a:gdLst/>
              <a:ahLst/>
              <a:cxnLst/>
              <a:rect l="l" t="t" r="r" b="b"/>
              <a:pathLst>
                <a:path w="5487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5486" y="1119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86;p62">
              <a:extLst>
                <a:ext uri="{FF2B5EF4-FFF2-40B4-BE49-F238E27FC236}">
                  <a16:creationId xmlns:a16="http://schemas.microsoft.com/office/drawing/2014/main" id="{ED67640C-9033-6F14-0774-51B15BDFD0D1}"/>
                </a:ext>
              </a:extLst>
            </p:cNvPr>
            <p:cNvSpPr/>
            <p:nvPr/>
          </p:nvSpPr>
          <p:spPr>
            <a:xfrm>
              <a:off x="5163295" y="1194201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87;p62">
              <a:extLst>
                <a:ext uri="{FF2B5EF4-FFF2-40B4-BE49-F238E27FC236}">
                  <a16:creationId xmlns:a16="http://schemas.microsoft.com/office/drawing/2014/main" id="{78BEE958-35EE-795B-4294-CD5E025E764E}"/>
                </a:ext>
              </a:extLst>
            </p:cNvPr>
            <p:cNvSpPr/>
            <p:nvPr/>
          </p:nvSpPr>
          <p:spPr>
            <a:xfrm>
              <a:off x="5137169" y="1194201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88;p62">
              <a:extLst>
                <a:ext uri="{FF2B5EF4-FFF2-40B4-BE49-F238E27FC236}">
                  <a16:creationId xmlns:a16="http://schemas.microsoft.com/office/drawing/2014/main" id="{67550280-47F8-CF0A-86DD-7D4E43859A69}"/>
                </a:ext>
              </a:extLst>
            </p:cNvPr>
            <p:cNvSpPr/>
            <p:nvPr/>
          </p:nvSpPr>
          <p:spPr>
            <a:xfrm>
              <a:off x="5111340" y="1194201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89;p62">
              <a:extLst>
                <a:ext uri="{FF2B5EF4-FFF2-40B4-BE49-F238E27FC236}">
                  <a16:creationId xmlns:a16="http://schemas.microsoft.com/office/drawing/2014/main" id="{3D970DB3-6758-D75E-7FB0-F5080B2F61B7}"/>
                </a:ext>
              </a:extLst>
            </p:cNvPr>
            <p:cNvSpPr/>
            <p:nvPr/>
          </p:nvSpPr>
          <p:spPr>
            <a:xfrm>
              <a:off x="5084915" y="1194201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90;p62">
              <a:extLst>
                <a:ext uri="{FF2B5EF4-FFF2-40B4-BE49-F238E27FC236}">
                  <a16:creationId xmlns:a16="http://schemas.microsoft.com/office/drawing/2014/main" id="{C54DA25F-9B76-D0AA-FE2C-AC9D6BDF1E99}"/>
                </a:ext>
              </a:extLst>
            </p:cNvPr>
            <p:cNvSpPr/>
            <p:nvPr/>
          </p:nvSpPr>
          <p:spPr>
            <a:xfrm>
              <a:off x="5059086" y="1194201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8" y="1119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91;p62">
              <a:extLst>
                <a:ext uri="{FF2B5EF4-FFF2-40B4-BE49-F238E27FC236}">
                  <a16:creationId xmlns:a16="http://schemas.microsoft.com/office/drawing/2014/main" id="{32BD043F-6FAE-86EA-4E97-12AA8613D3B0}"/>
                </a:ext>
              </a:extLst>
            </p:cNvPr>
            <p:cNvSpPr/>
            <p:nvPr/>
          </p:nvSpPr>
          <p:spPr>
            <a:xfrm>
              <a:off x="5032923" y="1194201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2" y="111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92;p62">
              <a:extLst>
                <a:ext uri="{FF2B5EF4-FFF2-40B4-BE49-F238E27FC236}">
                  <a16:creationId xmlns:a16="http://schemas.microsoft.com/office/drawing/2014/main" id="{6F6BB24C-F7C8-5F28-68D2-5E4F2B64C914}"/>
                </a:ext>
              </a:extLst>
            </p:cNvPr>
            <p:cNvSpPr/>
            <p:nvPr/>
          </p:nvSpPr>
          <p:spPr>
            <a:xfrm>
              <a:off x="5007094" y="1194201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93;p62">
              <a:extLst>
                <a:ext uri="{FF2B5EF4-FFF2-40B4-BE49-F238E27FC236}">
                  <a16:creationId xmlns:a16="http://schemas.microsoft.com/office/drawing/2014/main" id="{D4E82FCC-9915-338B-18F9-ADFB17F0DCBA}"/>
                </a:ext>
              </a:extLst>
            </p:cNvPr>
            <p:cNvSpPr/>
            <p:nvPr/>
          </p:nvSpPr>
          <p:spPr>
            <a:xfrm>
              <a:off x="4995631" y="1000409"/>
              <a:ext cx="194685" cy="194424"/>
            </a:xfrm>
            <a:custGeom>
              <a:avLst/>
              <a:gdLst/>
              <a:ahLst/>
              <a:cxnLst/>
              <a:rect l="l" t="t" r="r" b="b"/>
              <a:pathLst>
                <a:path w="5231" h="5224" extrusionOk="0">
                  <a:moveTo>
                    <a:pt x="2630" y="0"/>
                  </a:moveTo>
                  <a:cubicBezTo>
                    <a:pt x="2625" y="0"/>
                    <a:pt x="2620" y="0"/>
                    <a:pt x="2615" y="0"/>
                  </a:cubicBezTo>
                  <a:cubicBezTo>
                    <a:pt x="1165" y="0"/>
                    <a:pt x="0" y="1173"/>
                    <a:pt x="0" y="2608"/>
                  </a:cubicBezTo>
                  <a:cubicBezTo>
                    <a:pt x="0" y="4051"/>
                    <a:pt x="1180" y="5223"/>
                    <a:pt x="2615" y="5223"/>
                  </a:cubicBezTo>
                  <a:cubicBezTo>
                    <a:pt x="4058" y="5223"/>
                    <a:pt x="5231" y="4043"/>
                    <a:pt x="5231" y="2608"/>
                  </a:cubicBezTo>
                  <a:cubicBezTo>
                    <a:pt x="5231" y="1162"/>
                    <a:pt x="4058" y="0"/>
                    <a:pt x="2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94;p62">
              <a:extLst>
                <a:ext uri="{FF2B5EF4-FFF2-40B4-BE49-F238E27FC236}">
                  <a16:creationId xmlns:a16="http://schemas.microsoft.com/office/drawing/2014/main" id="{A8965626-0378-2C02-CB23-0F6D4C531836}"/>
                </a:ext>
              </a:extLst>
            </p:cNvPr>
            <p:cNvSpPr/>
            <p:nvPr/>
          </p:nvSpPr>
          <p:spPr>
            <a:xfrm>
              <a:off x="4987294" y="1000409"/>
              <a:ext cx="194685" cy="194424"/>
            </a:xfrm>
            <a:custGeom>
              <a:avLst/>
              <a:gdLst/>
              <a:ahLst/>
              <a:cxnLst/>
              <a:rect l="l" t="t" r="r" b="b"/>
              <a:pathLst>
                <a:path w="5231" h="5224" extrusionOk="0">
                  <a:moveTo>
                    <a:pt x="2630" y="0"/>
                  </a:moveTo>
                  <a:cubicBezTo>
                    <a:pt x="2625" y="0"/>
                    <a:pt x="2620" y="0"/>
                    <a:pt x="2616" y="0"/>
                  </a:cubicBezTo>
                  <a:cubicBezTo>
                    <a:pt x="1173" y="0"/>
                    <a:pt x="0" y="1173"/>
                    <a:pt x="0" y="2608"/>
                  </a:cubicBezTo>
                  <a:cubicBezTo>
                    <a:pt x="0" y="4051"/>
                    <a:pt x="1181" y="5223"/>
                    <a:pt x="2616" y="5223"/>
                  </a:cubicBezTo>
                  <a:cubicBezTo>
                    <a:pt x="4066" y="5223"/>
                    <a:pt x="5231" y="4043"/>
                    <a:pt x="5231" y="2608"/>
                  </a:cubicBezTo>
                  <a:cubicBezTo>
                    <a:pt x="5231" y="1162"/>
                    <a:pt x="4074" y="0"/>
                    <a:pt x="2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95;p62">
              <a:extLst>
                <a:ext uri="{FF2B5EF4-FFF2-40B4-BE49-F238E27FC236}">
                  <a16:creationId xmlns:a16="http://schemas.microsoft.com/office/drawing/2014/main" id="{A338D4AD-5F73-D436-4981-65B7BB6BB8C7}"/>
                </a:ext>
              </a:extLst>
            </p:cNvPr>
            <p:cNvSpPr/>
            <p:nvPr/>
          </p:nvSpPr>
          <p:spPr>
            <a:xfrm>
              <a:off x="5007094" y="1019911"/>
              <a:ext cx="155085" cy="155085"/>
            </a:xfrm>
            <a:custGeom>
              <a:avLst/>
              <a:gdLst/>
              <a:ahLst/>
              <a:cxnLst/>
              <a:rect l="l" t="t" r="r" b="b"/>
              <a:pathLst>
                <a:path w="4167" h="4167" extrusionOk="0">
                  <a:moveTo>
                    <a:pt x="2084" y="1"/>
                  </a:moveTo>
                  <a:cubicBezTo>
                    <a:pt x="934" y="1"/>
                    <a:pt x="1" y="934"/>
                    <a:pt x="1" y="2084"/>
                  </a:cubicBezTo>
                  <a:cubicBezTo>
                    <a:pt x="1" y="3233"/>
                    <a:pt x="934" y="4167"/>
                    <a:pt x="2084" y="4167"/>
                  </a:cubicBezTo>
                  <a:cubicBezTo>
                    <a:pt x="3233" y="4167"/>
                    <a:pt x="4167" y="3233"/>
                    <a:pt x="4167" y="2084"/>
                  </a:cubicBezTo>
                  <a:cubicBezTo>
                    <a:pt x="4167" y="927"/>
                    <a:pt x="3233" y="1"/>
                    <a:pt x="2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96;p62">
              <a:extLst>
                <a:ext uri="{FF2B5EF4-FFF2-40B4-BE49-F238E27FC236}">
                  <a16:creationId xmlns:a16="http://schemas.microsoft.com/office/drawing/2014/main" id="{C672328A-A446-2F15-7A87-F758F3D72F9D}"/>
                </a:ext>
              </a:extLst>
            </p:cNvPr>
            <p:cNvSpPr/>
            <p:nvPr/>
          </p:nvSpPr>
          <p:spPr>
            <a:xfrm>
              <a:off x="5055327" y="1048941"/>
              <a:ext cx="59176" cy="95649"/>
            </a:xfrm>
            <a:custGeom>
              <a:avLst/>
              <a:gdLst/>
              <a:ahLst/>
              <a:cxnLst/>
              <a:rect l="l" t="t" r="r" b="b"/>
              <a:pathLst>
                <a:path w="1590" h="2570" extrusionOk="0">
                  <a:moveTo>
                    <a:pt x="672" y="664"/>
                  </a:moveTo>
                  <a:lnTo>
                    <a:pt x="672" y="1049"/>
                  </a:lnTo>
                  <a:cubicBezTo>
                    <a:pt x="603" y="1034"/>
                    <a:pt x="556" y="1003"/>
                    <a:pt x="518" y="972"/>
                  </a:cubicBezTo>
                  <a:cubicBezTo>
                    <a:pt x="487" y="949"/>
                    <a:pt x="471" y="910"/>
                    <a:pt x="471" y="872"/>
                  </a:cubicBezTo>
                  <a:cubicBezTo>
                    <a:pt x="471" y="818"/>
                    <a:pt x="487" y="779"/>
                    <a:pt x="518" y="741"/>
                  </a:cubicBezTo>
                  <a:cubicBezTo>
                    <a:pt x="556" y="702"/>
                    <a:pt x="603" y="687"/>
                    <a:pt x="672" y="664"/>
                  </a:cubicBezTo>
                  <a:close/>
                  <a:moveTo>
                    <a:pt x="950" y="1512"/>
                  </a:moveTo>
                  <a:cubicBezTo>
                    <a:pt x="1011" y="1535"/>
                    <a:pt x="1058" y="1566"/>
                    <a:pt x="1096" y="1589"/>
                  </a:cubicBezTo>
                  <a:cubicBezTo>
                    <a:pt x="1127" y="1620"/>
                    <a:pt x="1143" y="1659"/>
                    <a:pt x="1143" y="1705"/>
                  </a:cubicBezTo>
                  <a:cubicBezTo>
                    <a:pt x="1143" y="1759"/>
                    <a:pt x="1127" y="1798"/>
                    <a:pt x="1096" y="1821"/>
                  </a:cubicBezTo>
                  <a:cubicBezTo>
                    <a:pt x="1065" y="1852"/>
                    <a:pt x="1019" y="1875"/>
                    <a:pt x="950" y="1890"/>
                  </a:cubicBezTo>
                  <a:lnTo>
                    <a:pt x="950" y="1512"/>
                  </a:lnTo>
                  <a:close/>
                  <a:moveTo>
                    <a:pt x="664" y="0"/>
                  </a:moveTo>
                  <a:lnTo>
                    <a:pt x="664" y="301"/>
                  </a:lnTo>
                  <a:cubicBezTo>
                    <a:pt x="464" y="332"/>
                    <a:pt x="294" y="394"/>
                    <a:pt x="194" y="502"/>
                  </a:cubicBezTo>
                  <a:cubicBezTo>
                    <a:pt x="86" y="617"/>
                    <a:pt x="24" y="741"/>
                    <a:pt x="24" y="895"/>
                  </a:cubicBezTo>
                  <a:cubicBezTo>
                    <a:pt x="39" y="1011"/>
                    <a:pt x="62" y="1111"/>
                    <a:pt x="124" y="1188"/>
                  </a:cubicBezTo>
                  <a:cubicBezTo>
                    <a:pt x="178" y="1258"/>
                    <a:pt x="255" y="1312"/>
                    <a:pt x="348" y="1350"/>
                  </a:cubicBezTo>
                  <a:cubicBezTo>
                    <a:pt x="433" y="1389"/>
                    <a:pt x="548" y="1427"/>
                    <a:pt x="672" y="1458"/>
                  </a:cubicBezTo>
                  <a:lnTo>
                    <a:pt x="672" y="1913"/>
                  </a:lnTo>
                  <a:cubicBezTo>
                    <a:pt x="579" y="1898"/>
                    <a:pt x="479" y="1883"/>
                    <a:pt x="386" y="1844"/>
                  </a:cubicBezTo>
                  <a:cubicBezTo>
                    <a:pt x="294" y="1813"/>
                    <a:pt x="209" y="1767"/>
                    <a:pt x="140" y="1721"/>
                  </a:cubicBezTo>
                  <a:lnTo>
                    <a:pt x="1" y="2052"/>
                  </a:lnTo>
                  <a:cubicBezTo>
                    <a:pt x="78" y="2114"/>
                    <a:pt x="170" y="2160"/>
                    <a:pt x="294" y="2199"/>
                  </a:cubicBezTo>
                  <a:cubicBezTo>
                    <a:pt x="425" y="2237"/>
                    <a:pt x="548" y="2261"/>
                    <a:pt x="680" y="2268"/>
                  </a:cubicBezTo>
                  <a:lnTo>
                    <a:pt x="680" y="2569"/>
                  </a:lnTo>
                  <a:lnTo>
                    <a:pt x="950" y="2569"/>
                  </a:lnTo>
                  <a:lnTo>
                    <a:pt x="950" y="2261"/>
                  </a:lnTo>
                  <a:cubicBezTo>
                    <a:pt x="1158" y="2230"/>
                    <a:pt x="1320" y="2160"/>
                    <a:pt x="1428" y="2052"/>
                  </a:cubicBezTo>
                  <a:cubicBezTo>
                    <a:pt x="1528" y="1937"/>
                    <a:pt x="1590" y="1813"/>
                    <a:pt x="1590" y="1682"/>
                  </a:cubicBezTo>
                  <a:cubicBezTo>
                    <a:pt x="1582" y="1566"/>
                    <a:pt x="1551" y="1466"/>
                    <a:pt x="1490" y="1389"/>
                  </a:cubicBezTo>
                  <a:cubicBezTo>
                    <a:pt x="1436" y="1319"/>
                    <a:pt x="1359" y="1265"/>
                    <a:pt x="1274" y="1227"/>
                  </a:cubicBezTo>
                  <a:cubicBezTo>
                    <a:pt x="1173" y="1188"/>
                    <a:pt x="1065" y="1157"/>
                    <a:pt x="942" y="1127"/>
                  </a:cubicBezTo>
                  <a:lnTo>
                    <a:pt x="942" y="664"/>
                  </a:lnTo>
                  <a:cubicBezTo>
                    <a:pt x="1081" y="679"/>
                    <a:pt x="1220" y="725"/>
                    <a:pt x="1359" y="802"/>
                  </a:cubicBezTo>
                  <a:lnTo>
                    <a:pt x="1490" y="463"/>
                  </a:lnTo>
                  <a:cubicBezTo>
                    <a:pt x="1335" y="370"/>
                    <a:pt x="1158" y="316"/>
                    <a:pt x="934" y="301"/>
                  </a:cubicBezTo>
                  <a:lnTo>
                    <a:pt x="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97;p62">
              <a:extLst>
                <a:ext uri="{FF2B5EF4-FFF2-40B4-BE49-F238E27FC236}">
                  <a16:creationId xmlns:a16="http://schemas.microsoft.com/office/drawing/2014/main" id="{23A818B2-B91F-0592-360D-82B5B6CAFF51}"/>
                </a:ext>
              </a:extLst>
            </p:cNvPr>
            <p:cNvSpPr/>
            <p:nvPr/>
          </p:nvSpPr>
          <p:spPr>
            <a:xfrm>
              <a:off x="4768790" y="1277196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5486" y="1119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98;p62">
              <a:extLst>
                <a:ext uri="{FF2B5EF4-FFF2-40B4-BE49-F238E27FC236}">
                  <a16:creationId xmlns:a16="http://schemas.microsoft.com/office/drawing/2014/main" id="{3C8809CF-178D-DFF2-66B6-7A4877137CD2}"/>
                </a:ext>
              </a:extLst>
            </p:cNvPr>
            <p:cNvSpPr/>
            <p:nvPr/>
          </p:nvSpPr>
          <p:spPr>
            <a:xfrm>
              <a:off x="4788887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99;p62">
              <a:extLst>
                <a:ext uri="{FF2B5EF4-FFF2-40B4-BE49-F238E27FC236}">
                  <a16:creationId xmlns:a16="http://schemas.microsoft.com/office/drawing/2014/main" id="{9E686EE7-456D-DE0E-34BA-DD96DC17CD84}"/>
                </a:ext>
              </a:extLst>
            </p:cNvPr>
            <p:cNvSpPr/>
            <p:nvPr/>
          </p:nvSpPr>
          <p:spPr>
            <a:xfrm>
              <a:off x="4815014" y="1277196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9" y="11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00;p62">
              <a:extLst>
                <a:ext uri="{FF2B5EF4-FFF2-40B4-BE49-F238E27FC236}">
                  <a16:creationId xmlns:a16="http://schemas.microsoft.com/office/drawing/2014/main" id="{0377B561-DCC4-BB62-BE63-EE7184D7AE22}"/>
                </a:ext>
              </a:extLst>
            </p:cNvPr>
            <p:cNvSpPr/>
            <p:nvPr/>
          </p:nvSpPr>
          <p:spPr>
            <a:xfrm>
              <a:off x="4840843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01;p62">
              <a:extLst>
                <a:ext uri="{FF2B5EF4-FFF2-40B4-BE49-F238E27FC236}">
                  <a16:creationId xmlns:a16="http://schemas.microsoft.com/office/drawing/2014/main" id="{1EFFAC9F-04A2-8005-E140-9D105DB71C09}"/>
                </a:ext>
              </a:extLst>
            </p:cNvPr>
            <p:cNvSpPr/>
            <p:nvPr/>
          </p:nvSpPr>
          <p:spPr>
            <a:xfrm>
              <a:off x="4867267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02;p62">
              <a:extLst>
                <a:ext uri="{FF2B5EF4-FFF2-40B4-BE49-F238E27FC236}">
                  <a16:creationId xmlns:a16="http://schemas.microsoft.com/office/drawing/2014/main" id="{178FE497-26AE-6CDA-E9CB-789922CD8AF1}"/>
                </a:ext>
              </a:extLst>
            </p:cNvPr>
            <p:cNvSpPr/>
            <p:nvPr/>
          </p:nvSpPr>
          <p:spPr>
            <a:xfrm>
              <a:off x="4893096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603;p62">
              <a:extLst>
                <a:ext uri="{FF2B5EF4-FFF2-40B4-BE49-F238E27FC236}">
                  <a16:creationId xmlns:a16="http://schemas.microsoft.com/office/drawing/2014/main" id="{8DF5B103-A246-30CC-7515-6B94AB5A969A}"/>
                </a:ext>
              </a:extLst>
            </p:cNvPr>
            <p:cNvSpPr/>
            <p:nvPr/>
          </p:nvSpPr>
          <p:spPr>
            <a:xfrm>
              <a:off x="4919223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604;p62">
              <a:extLst>
                <a:ext uri="{FF2B5EF4-FFF2-40B4-BE49-F238E27FC236}">
                  <a16:creationId xmlns:a16="http://schemas.microsoft.com/office/drawing/2014/main" id="{DBE07DB2-FFB6-584E-F71F-4A661A6ECB52}"/>
                </a:ext>
              </a:extLst>
            </p:cNvPr>
            <p:cNvSpPr/>
            <p:nvPr/>
          </p:nvSpPr>
          <p:spPr>
            <a:xfrm>
              <a:off x="4945089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605;p62">
              <a:extLst>
                <a:ext uri="{FF2B5EF4-FFF2-40B4-BE49-F238E27FC236}">
                  <a16:creationId xmlns:a16="http://schemas.microsoft.com/office/drawing/2014/main" id="{00E67D24-A43B-6E88-5458-1CEEAF7C47F6}"/>
                </a:ext>
              </a:extLst>
            </p:cNvPr>
            <p:cNvSpPr/>
            <p:nvPr/>
          </p:nvSpPr>
          <p:spPr>
            <a:xfrm>
              <a:off x="4778541" y="1318544"/>
              <a:ext cx="204473" cy="41646"/>
            </a:xfrm>
            <a:custGeom>
              <a:avLst/>
              <a:gdLst/>
              <a:ahLst/>
              <a:cxnLst/>
              <a:rect l="l" t="t" r="r" b="b"/>
              <a:pathLst>
                <a:path w="5494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5494" y="1119"/>
                  </a:lnTo>
                  <a:lnTo>
                    <a:pt x="54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606;p62">
              <a:extLst>
                <a:ext uri="{FF2B5EF4-FFF2-40B4-BE49-F238E27FC236}">
                  <a16:creationId xmlns:a16="http://schemas.microsoft.com/office/drawing/2014/main" id="{547586DF-2AB9-1D36-E12E-95437A99E9D3}"/>
                </a:ext>
              </a:extLst>
            </p:cNvPr>
            <p:cNvSpPr/>
            <p:nvPr/>
          </p:nvSpPr>
          <p:spPr>
            <a:xfrm>
              <a:off x="4798638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607;p62">
              <a:extLst>
                <a:ext uri="{FF2B5EF4-FFF2-40B4-BE49-F238E27FC236}">
                  <a16:creationId xmlns:a16="http://schemas.microsoft.com/office/drawing/2014/main" id="{BC5DBB61-8408-50E9-A077-758CBF88D869}"/>
                </a:ext>
              </a:extLst>
            </p:cNvPr>
            <p:cNvSpPr/>
            <p:nvPr/>
          </p:nvSpPr>
          <p:spPr>
            <a:xfrm>
              <a:off x="4824765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608;p62">
              <a:extLst>
                <a:ext uri="{FF2B5EF4-FFF2-40B4-BE49-F238E27FC236}">
                  <a16:creationId xmlns:a16="http://schemas.microsoft.com/office/drawing/2014/main" id="{716E3953-D4DF-6360-5C72-0AEF85D8BCB1}"/>
                </a:ext>
              </a:extLst>
            </p:cNvPr>
            <p:cNvSpPr/>
            <p:nvPr/>
          </p:nvSpPr>
          <p:spPr>
            <a:xfrm>
              <a:off x="4850631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09;p62">
              <a:extLst>
                <a:ext uri="{FF2B5EF4-FFF2-40B4-BE49-F238E27FC236}">
                  <a16:creationId xmlns:a16="http://schemas.microsoft.com/office/drawing/2014/main" id="{6D96C6C3-9DDE-AE1B-F36A-FFAF3EB4470C}"/>
                </a:ext>
              </a:extLst>
            </p:cNvPr>
            <p:cNvSpPr/>
            <p:nvPr/>
          </p:nvSpPr>
          <p:spPr>
            <a:xfrm>
              <a:off x="4876758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10;p62">
              <a:extLst>
                <a:ext uri="{FF2B5EF4-FFF2-40B4-BE49-F238E27FC236}">
                  <a16:creationId xmlns:a16="http://schemas.microsoft.com/office/drawing/2014/main" id="{32E44C02-0947-0740-F827-9A0936CE3E01}"/>
                </a:ext>
              </a:extLst>
            </p:cNvPr>
            <p:cNvSpPr/>
            <p:nvPr/>
          </p:nvSpPr>
          <p:spPr>
            <a:xfrm>
              <a:off x="4902587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11;p62">
              <a:extLst>
                <a:ext uri="{FF2B5EF4-FFF2-40B4-BE49-F238E27FC236}">
                  <a16:creationId xmlns:a16="http://schemas.microsoft.com/office/drawing/2014/main" id="{9DCD1345-A585-2871-B083-3E630B40976A}"/>
                </a:ext>
              </a:extLst>
            </p:cNvPr>
            <p:cNvSpPr/>
            <p:nvPr/>
          </p:nvSpPr>
          <p:spPr>
            <a:xfrm>
              <a:off x="4929011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12;p62">
              <a:extLst>
                <a:ext uri="{FF2B5EF4-FFF2-40B4-BE49-F238E27FC236}">
                  <a16:creationId xmlns:a16="http://schemas.microsoft.com/office/drawing/2014/main" id="{E79886AE-3E6F-9AA1-E734-D567D3316BF4}"/>
                </a:ext>
              </a:extLst>
            </p:cNvPr>
            <p:cNvSpPr/>
            <p:nvPr/>
          </p:nvSpPr>
          <p:spPr>
            <a:xfrm>
              <a:off x="4954542" y="1318842"/>
              <a:ext cx="7816" cy="41646"/>
            </a:xfrm>
            <a:custGeom>
              <a:avLst/>
              <a:gdLst/>
              <a:ahLst/>
              <a:cxnLst/>
              <a:rect l="l" t="t" r="r" b="b"/>
              <a:pathLst>
                <a:path w="210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13;p62">
              <a:extLst>
                <a:ext uri="{FF2B5EF4-FFF2-40B4-BE49-F238E27FC236}">
                  <a16:creationId xmlns:a16="http://schemas.microsoft.com/office/drawing/2014/main" id="{472467B4-940E-1E5C-E07E-E8544DEA23F7}"/>
                </a:ext>
              </a:extLst>
            </p:cNvPr>
            <p:cNvSpPr/>
            <p:nvPr/>
          </p:nvSpPr>
          <p:spPr>
            <a:xfrm>
              <a:off x="4763617" y="1360154"/>
              <a:ext cx="204473" cy="41684"/>
            </a:xfrm>
            <a:custGeom>
              <a:avLst/>
              <a:gdLst/>
              <a:ahLst/>
              <a:cxnLst/>
              <a:rect l="l" t="t" r="r" b="b"/>
              <a:pathLst>
                <a:path w="5494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5493" y="1120"/>
                  </a:lnTo>
                  <a:lnTo>
                    <a:pt x="54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14;p62">
              <a:extLst>
                <a:ext uri="{FF2B5EF4-FFF2-40B4-BE49-F238E27FC236}">
                  <a16:creationId xmlns:a16="http://schemas.microsoft.com/office/drawing/2014/main" id="{9AF9559E-A8EC-C25D-E786-61F7F791B01D}"/>
                </a:ext>
              </a:extLst>
            </p:cNvPr>
            <p:cNvSpPr/>
            <p:nvPr/>
          </p:nvSpPr>
          <p:spPr>
            <a:xfrm>
              <a:off x="4784272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2" y="1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15;p62">
              <a:extLst>
                <a:ext uri="{FF2B5EF4-FFF2-40B4-BE49-F238E27FC236}">
                  <a16:creationId xmlns:a16="http://schemas.microsoft.com/office/drawing/2014/main" id="{CDC3561D-D9D3-FC13-039C-210226BEF453}"/>
                </a:ext>
              </a:extLst>
            </p:cNvPr>
            <p:cNvSpPr/>
            <p:nvPr/>
          </p:nvSpPr>
          <p:spPr>
            <a:xfrm>
              <a:off x="4810139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16;p62">
              <a:extLst>
                <a:ext uri="{FF2B5EF4-FFF2-40B4-BE49-F238E27FC236}">
                  <a16:creationId xmlns:a16="http://schemas.microsoft.com/office/drawing/2014/main" id="{6067CB30-BFB9-B2A6-B5F0-99F40F9D92A3}"/>
                </a:ext>
              </a:extLst>
            </p:cNvPr>
            <p:cNvSpPr/>
            <p:nvPr/>
          </p:nvSpPr>
          <p:spPr>
            <a:xfrm>
              <a:off x="4836265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17;p62">
              <a:extLst>
                <a:ext uri="{FF2B5EF4-FFF2-40B4-BE49-F238E27FC236}">
                  <a16:creationId xmlns:a16="http://schemas.microsoft.com/office/drawing/2014/main" id="{5805FBAD-4A37-AF81-7096-206F615651E4}"/>
                </a:ext>
              </a:extLst>
            </p:cNvPr>
            <p:cNvSpPr/>
            <p:nvPr/>
          </p:nvSpPr>
          <p:spPr>
            <a:xfrm>
              <a:off x="4862094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18;p62">
              <a:extLst>
                <a:ext uri="{FF2B5EF4-FFF2-40B4-BE49-F238E27FC236}">
                  <a16:creationId xmlns:a16="http://schemas.microsoft.com/office/drawing/2014/main" id="{0A7BE92D-7910-8CAB-8AE5-594F6423F96E}"/>
                </a:ext>
              </a:extLst>
            </p:cNvPr>
            <p:cNvSpPr/>
            <p:nvPr/>
          </p:nvSpPr>
          <p:spPr>
            <a:xfrm>
              <a:off x="4888221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19;p62">
              <a:extLst>
                <a:ext uri="{FF2B5EF4-FFF2-40B4-BE49-F238E27FC236}">
                  <a16:creationId xmlns:a16="http://schemas.microsoft.com/office/drawing/2014/main" id="{3BCD2A8C-168E-7893-4D0D-0A7E2FFAB597}"/>
                </a:ext>
              </a:extLst>
            </p:cNvPr>
            <p:cNvSpPr/>
            <p:nvPr/>
          </p:nvSpPr>
          <p:spPr>
            <a:xfrm>
              <a:off x="4914087" y="1360154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8" y="1120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20;p62">
              <a:extLst>
                <a:ext uri="{FF2B5EF4-FFF2-40B4-BE49-F238E27FC236}">
                  <a16:creationId xmlns:a16="http://schemas.microsoft.com/office/drawing/2014/main" id="{626DEDC1-435E-2C2D-A6D1-8F857C6EC035}"/>
                </a:ext>
              </a:extLst>
            </p:cNvPr>
            <p:cNvSpPr/>
            <p:nvPr/>
          </p:nvSpPr>
          <p:spPr>
            <a:xfrm>
              <a:off x="4939916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21;p62">
              <a:extLst>
                <a:ext uri="{FF2B5EF4-FFF2-40B4-BE49-F238E27FC236}">
                  <a16:creationId xmlns:a16="http://schemas.microsoft.com/office/drawing/2014/main" id="{7A8C2A05-85EF-E1C4-037C-05E0CD132A52}"/>
                </a:ext>
              </a:extLst>
            </p:cNvPr>
            <p:cNvSpPr/>
            <p:nvPr/>
          </p:nvSpPr>
          <p:spPr>
            <a:xfrm>
              <a:off x="4773665" y="1401502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5486" y="1120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22;p62">
              <a:extLst>
                <a:ext uri="{FF2B5EF4-FFF2-40B4-BE49-F238E27FC236}">
                  <a16:creationId xmlns:a16="http://schemas.microsoft.com/office/drawing/2014/main" id="{86E23793-8EB9-5534-E6CA-F49ABDA3467E}"/>
                </a:ext>
              </a:extLst>
            </p:cNvPr>
            <p:cNvSpPr/>
            <p:nvPr/>
          </p:nvSpPr>
          <p:spPr>
            <a:xfrm>
              <a:off x="4794061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23;p62">
              <a:extLst>
                <a:ext uri="{FF2B5EF4-FFF2-40B4-BE49-F238E27FC236}">
                  <a16:creationId xmlns:a16="http://schemas.microsoft.com/office/drawing/2014/main" id="{6F951F97-62A6-682E-2502-DE22B974AD34}"/>
                </a:ext>
              </a:extLst>
            </p:cNvPr>
            <p:cNvSpPr/>
            <p:nvPr/>
          </p:nvSpPr>
          <p:spPr>
            <a:xfrm>
              <a:off x="4819592" y="1401800"/>
              <a:ext cx="7816" cy="41684"/>
            </a:xfrm>
            <a:custGeom>
              <a:avLst/>
              <a:gdLst/>
              <a:ahLst/>
              <a:cxnLst/>
              <a:rect l="l" t="t" r="r" b="b"/>
              <a:pathLst>
                <a:path w="210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24;p62">
              <a:extLst>
                <a:ext uri="{FF2B5EF4-FFF2-40B4-BE49-F238E27FC236}">
                  <a16:creationId xmlns:a16="http://schemas.microsoft.com/office/drawing/2014/main" id="{672A5240-9367-E74F-65BD-A66839FAEE8D}"/>
                </a:ext>
              </a:extLst>
            </p:cNvPr>
            <p:cNvSpPr/>
            <p:nvPr/>
          </p:nvSpPr>
          <p:spPr>
            <a:xfrm>
              <a:off x="4846016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25;p62">
              <a:extLst>
                <a:ext uri="{FF2B5EF4-FFF2-40B4-BE49-F238E27FC236}">
                  <a16:creationId xmlns:a16="http://schemas.microsoft.com/office/drawing/2014/main" id="{74EEB3AB-E6D5-FF04-BCA4-90E3C4D70726}"/>
                </a:ext>
              </a:extLst>
            </p:cNvPr>
            <p:cNvSpPr/>
            <p:nvPr/>
          </p:nvSpPr>
          <p:spPr>
            <a:xfrm>
              <a:off x="4871845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2" y="111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26;p62">
              <a:extLst>
                <a:ext uri="{FF2B5EF4-FFF2-40B4-BE49-F238E27FC236}">
                  <a16:creationId xmlns:a16="http://schemas.microsoft.com/office/drawing/2014/main" id="{6B8F3857-A414-20DE-E75F-EE4FE872503C}"/>
                </a:ext>
              </a:extLst>
            </p:cNvPr>
            <p:cNvSpPr/>
            <p:nvPr/>
          </p:nvSpPr>
          <p:spPr>
            <a:xfrm>
              <a:off x="4898009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27;p62">
              <a:extLst>
                <a:ext uri="{FF2B5EF4-FFF2-40B4-BE49-F238E27FC236}">
                  <a16:creationId xmlns:a16="http://schemas.microsoft.com/office/drawing/2014/main" id="{386D881A-7A05-F92F-F481-18A410AC1BA5}"/>
                </a:ext>
              </a:extLst>
            </p:cNvPr>
            <p:cNvSpPr/>
            <p:nvPr/>
          </p:nvSpPr>
          <p:spPr>
            <a:xfrm>
              <a:off x="4923838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28;p62">
              <a:extLst>
                <a:ext uri="{FF2B5EF4-FFF2-40B4-BE49-F238E27FC236}">
                  <a16:creationId xmlns:a16="http://schemas.microsoft.com/office/drawing/2014/main" id="{35C4E7AB-6B95-05C1-9926-F74D256C3255}"/>
                </a:ext>
              </a:extLst>
            </p:cNvPr>
            <p:cNvSpPr/>
            <p:nvPr/>
          </p:nvSpPr>
          <p:spPr>
            <a:xfrm>
              <a:off x="4949965" y="1401800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9" y="111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29;p62">
              <a:extLst>
                <a:ext uri="{FF2B5EF4-FFF2-40B4-BE49-F238E27FC236}">
                  <a16:creationId xmlns:a16="http://schemas.microsoft.com/office/drawing/2014/main" id="{4FCCB88A-4A67-5B15-E6E8-73FEE66F37D4}"/>
                </a:ext>
              </a:extLst>
            </p:cNvPr>
            <p:cNvSpPr/>
            <p:nvPr/>
          </p:nvSpPr>
          <p:spPr>
            <a:xfrm>
              <a:off x="5227905" y="1360154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5486" y="1120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30;p62">
              <a:extLst>
                <a:ext uri="{FF2B5EF4-FFF2-40B4-BE49-F238E27FC236}">
                  <a16:creationId xmlns:a16="http://schemas.microsoft.com/office/drawing/2014/main" id="{76691778-F158-B7CA-810E-E2FC706BCD7C}"/>
                </a:ext>
              </a:extLst>
            </p:cNvPr>
            <p:cNvSpPr/>
            <p:nvPr/>
          </p:nvSpPr>
          <p:spPr>
            <a:xfrm>
              <a:off x="5248300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31;p62">
              <a:extLst>
                <a:ext uri="{FF2B5EF4-FFF2-40B4-BE49-F238E27FC236}">
                  <a16:creationId xmlns:a16="http://schemas.microsoft.com/office/drawing/2014/main" id="{1E899AE1-173A-10EE-F59E-179092B3B9DF}"/>
                </a:ext>
              </a:extLst>
            </p:cNvPr>
            <p:cNvSpPr/>
            <p:nvPr/>
          </p:nvSpPr>
          <p:spPr>
            <a:xfrm>
              <a:off x="5274129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32;p62">
              <a:extLst>
                <a:ext uri="{FF2B5EF4-FFF2-40B4-BE49-F238E27FC236}">
                  <a16:creationId xmlns:a16="http://schemas.microsoft.com/office/drawing/2014/main" id="{CAC9A9D5-1D1E-92E4-B578-A76F7611358A}"/>
                </a:ext>
              </a:extLst>
            </p:cNvPr>
            <p:cNvSpPr/>
            <p:nvPr/>
          </p:nvSpPr>
          <p:spPr>
            <a:xfrm>
              <a:off x="5300256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33;p62">
              <a:extLst>
                <a:ext uri="{FF2B5EF4-FFF2-40B4-BE49-F238E27FC236}">
                  <a16:creationId xmlns:a16="http://schemas.microsoft.com/office/drawing/2014/main" id="{B25D6254-C08E-BB96-F8FB-E34A142F8129}"/>
                </a:ext>
              </a:extLst>
            </p:cNvPr>
            <p:cNvSpPr/>
            <p:nvPr/>
          </p:nvSpPr>
          <p:spPr>
            <a:xfrm>
              <a:off x="5326085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34;p62">
              <a:extLst>
                <a:ext uri="{FF2B5EF4-FFF2-40B4-BE49-F238E27FC236}">
                  <a16:creationId xmlns:a16="http://schemas.microsoft.com/office/drawing/2014/main" id="{5A1C9EDB-4B5B-E0E1-7B32-D528472CCAA1}"/>
                </a:ext>
              </a:extLst>
            </p:cNvPr>
            <p:cNvSpPr/>
            <p:nvPr/>
          </p:nvSpPr>
          <p:spPr>
            <a:xfrm>
              <a:off x="5352509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35;p62">
              <a:extLst>
                <a:ext uri="{FF2B5EF4-FFF2-40B4-BE49-F238E27FC236}">
                  <a16:creationId xmlns:a16="http://schemas.microsoft.com/office/drawing/2014/main" id="{E5A24F98-FA45-11E5-14B3-93871C9D63D6}"/>
                </a:ext>
              </a:extLst>
            </p:cNvPr>
            <p:cNvSpPr/>
            <p:nvPr/>
          </p:nvSpPr>
          <p:spPr>
            <a:xfrm>
              <a:off x="5378078" y="1360154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9" y="112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36;p62">
              <a:extLst>
                <a:ext uri="{FF2B5EF4-FFF2-40B4-BE49-F238E27FC236}">
                  <a16:creationId xmlns:a16="http://schemas.microsoft.com/office/drawing/2014/main" id="{B62C0C05-0CB4-B8E2-58D5-7B4D0D76DB47}"/>
                </a:ext>
              </a:extLst>
            </p:cNvPr>
            <p:cNvSpPr/>
            <p:nvPr/>
          </p:nvSpPr>
          <p:spPr>
            <a:xfrm>
              <a:off x="5404465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2" y="1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37;p62">
              <a:extLst>
                <a:ext uri="{FF2B5EF4-FFF2-40B4-BE49-F238E27FC236}">
                  <a16:creationId xmlns:a16="http://schemas.microsoft.com/office/drawing/2014/main" id="{87E98F6A-19D1-19C9-9AB7-A24E5425E75B}"/>
                </a:ext>
              </a:extLst>
            </p:cNvPr>
            <p:cNvSpPr/>
            <p:nvPr/>
          </p:nvSpPr>
          <p:spPr>
            <a:xfrm>
              <a:off x="5237656" y="1401502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5486" y="1120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38;p62">
              <a:extLst>
                <a:ext uri="{FF2B5EF4-FFF2-40B4-BE49-F238E27FC236}">
                  <a16:creationId xmlns:a16="http://schemas.microsoft.com/office/drawing/2014/main" id="{190373A0-4819-332D-0B64-68DDE4985B62}"/>
                </a:ext>
              </a:extLst>
            </p:cNvPr>
            <p:cNvSpPr/>
            <p:nvPr/>
          </p:nvSpPr>
          <p:spPr>
            <a:xfrm>
              <a:off x="5258051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39;p62">
              <a:extLst>
                <a:ext uri="{FF2B5EF4-FFF2-40B4-BE49-F238E27FC236}">
                  <a16:creationId xmlns:a16="http://schemas.microsoft.com/office/drawing/2014/main" id="{E31A3AF8-DF41-43DA-319B-C1E3987E56CB}"/>
                </a:ext>
              </a:extLst>
            </p:cNvPr>
            <p:cNvSpPr/>
            <p:nvPr/>
          </p:nvSpPr>
          <p:spPr>
            <a:xfrm>
              <a:off x="5283880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40;p62">
              <a:extLst>
                <a:ext uri="{FF2B5EF4-FFF2-40B4-BE49-F238E27FC236}">
                  <a16:creationId xmlns:a16="http://schemas.microsoft.com/office/drawing/2014/main" id="{DBECB8EA-F4F7-A05D-C751-62F8770B4EAE}"/>
                </a:ext>
              </a:extLst>
            </p:cNvPr>
            <p:cNvSpPr/>
            <p:nvPr/>
          </p:nvSpPr>
          <p:spPr>
            <a:xfrm>
              <a:off x="5310007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41;p62">
              <a:extLst>
                <a:ext uri="{FF2B5EF4-FFF2-40B4-BE49-F238E27FC236}">
                  <a16:creationId xmlns:a16="http://schemas.microsoft.com/office/drawing/2014/main" id="{FF209EEB-136D-5E25-A4C2-2E799EEB21DA}"/>
                </a:ext>
              </a:extLst>
            </p:cNvPr>
            <p:cNvSpPr/>
            <p:nvPr/>
          </p:nvSpPr>
          <p:spPr>
            <a:xfrm>
              <a:off x="5335873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42;p62">
              <a:extLst>
                <a:ext uri="{FF2B5EF4-FFF2-40B4-BE49-F238E27FC236}">
                  <a16:creationId xmlns:a16="http://schemas.microsoft.com/office/drawing/2014/main" id="{A5F23B11-BC00-9618-547F-1E0E0426614D}"/>
                </a:ext>
              </a:extLst>
            </p:cNvPr>
            <p:cNvSpPr/>
            <p:nvPr/>
          </p:nvSpPr>
          <p:spPr>
            <a:xfrm>
              <a:off x="5362000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43;p62">
              <a:extLst>
                <a:ext uri="{FF2B5EF4-FFF2-40B4-BE49-F238E27FC236}">
                  <a16:creationId xmlns:a16="http://schemas.microsoft.com/office/drawing/2014/main" id="{B4ADAA17-C66E-06C9-CA12-ACC7EBE37E9A}"/>
                </a:ext>
              </a:extLst>
            </p:cNvPr>
            <p:cNvSpPr/>
            <p:nvPr/>
          </p:nvSpPr>
          <p:spPr>
            <a:xfrm>
              <a:off x="5387829" y="1401800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44;p62">
              <a:extLst>
                <a:ext uri="{FF2B5EF4-FFF2-40B4-BE49-F238E27FC236}">
                  <a16:creationId xmlns:a16="http://schemas.microsoft.com/office/drawing/2014/main" id="{3C2E9102-C277-9604-FFFF-1817BDCAEBDB}"/>
                </a:ext>
              </a:extLst>
            </p:cNvPr>
            <p:cNvSpPr/>
            <p:nvPr/>
          </p:nvSpPr>
          <p:spPr>
            <a:xfrm>
              <a:off x="5413955" y="1401800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Picture 151">
            <a:extLst>
              <a:ext uri="{FF2B5EF4-FFF2-40B4-BE49-F238E27FC236}">
                <a16:creationId xmlns:a16="http://schemas.microsoft.com/office/drawing/2014/main" id="{4D16BB71-3737-7198-E915-68A9F84A5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398" y="1656506"/>
            <a:ext cx="5639858" cy="16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9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>
                <a:solidFill>
                  <a:schemeClr val="accent1"/>
                </a:solidFill>
              </a:rPr>
              <a:t>Internal</a:t>
            </a:r>
            <a:r>
              <a:rPr lang="nl-BE" dirty="0">
                <a:solidFill>
                  <a:schemeClr val="accent1"/>
                </a:solidFill>
              </a:rPr>
              <a:t> </a:t>
            </a:r>
            <a:r>
              <a:rPr lang="nl-BE" dirty="0" err="1">
                <a:solidFill>
                  <a:schemeClr val="accent1"/>
                </a:solidFill>
              </a:rPr>
              <a:t>Rate</a:t>
            </a:r>
            <a:r>
              <a:rPr lang="nl-BE" dirty="0">
                <a:solidFill>
                  <a:schemeClr val="accent1"/>
                </a:solidFill>
              </a:rPr>
              <a:t> of Return (IRR)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43" name="Google Shape;743;p43"/>
          <p:cNvSpPr/>
          <p:nvPr/>
        </p:nvSpPr>
        <p:spPr>
          <a:xfrm>
            <a:off x="5629275" y="3952875"/>
            <a:ext cx="2800500" cy="352200"/>
          </a:xfrm>
          <a:prstGeom prst="ellipse">
            <a:avLst/>
          </a:prstGeom>
          <a:solidFill>
            <a:srgbClr val="AF7C62">
              <a:alpha val="4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43"/>
          <p:cNvGrpSpPr/>
          <p:nvPr/>
        </p:nvGrpSpPr>
        <p:grpSpPr>
          <a:xfrm>
            <a:off x="6537773" y="2991869"/>
            <a:ext cx="1370206" cy="1105010"/>
            <a:chOff x="1176817" y="1857193"/>
            <a:chExt cx="957048" cy="771817"/>
          </a:xfrm>
        </p:grpSpPr>
        <p:sp>
          <p:nvSpPr>
            <p:cNvPr id="745" name="Google Shape;745;p43"/>
            <p:cNvSpPr/>
            <p:nvPr/>
          </p:nvSpPr>
          <p:spPr>
            <a:xfrm>
              <a:off x="1176817" y="1949344"/>
              <a:ext cx="957048" cy="679666"/>
            </a:xfrm>
            <a:custGeom>
              <a:avLst/>
              <a:gdLst/>
              <a:ahLst/>
              <a:cxnLst/>
              <a:rect l="l" t="t" r="r" b="b"/>
              <a:pathLst>
                <a:path w="25715" h="18262" extrusionOk="0">
                  <a:moveTo>
                    <a:pt x="10339" y="1"/>
                  </a:moveTo>
                  <a:cubicBezTo>
                    <a:pt x="10339" y="1"/>
                    <a:pt x="1" y="14343"/>
                    <a:pt x="6674" y="18262"/>
                  </a:cubicBezTo>
                  <a:lnTo>
                    <a:pt x="19025" y="18262"/>
                  </a:lnTo>
                  <a:cubicBezTo>
                    <a:pt x="25714" y="14343"/>
                    <a:pt x="15361" y="1"/>
                    <a:pt x="15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1504145" y="1857193"/>
              <a:ext cx="301797" cy="92188"/>
            </a:xfrm>
            <a:custGeom>
              <a:avLst/>
              <a:gdLst/>
              <a:ahLst/>
              <a:cxnLst/>
              <a:rect l="l" t="t" r="r" b="b"/>
              <a:pathLst>
                <a:path w="8109" h="2477" extrusionOk="0">
                  <a:moveTo>
                    <a:pt x="1" y="0"/>
                  </a:moveTo>
                  <a:lnTo>
                    <a:pt x="510" y="702"/>
                  </a:lnTo>
                  <a:lnTo>
                    <a:pt x="1544" y="2477"/>
                  </a:lnTo>
                  <a:lnTo>
                    <a:pt x="6566" y="2477"/>
                  </a:lnTo>
                  <a:lnTo>
                    <a:pt x="7600" y="702"/>
                  </a:lnTo>
                  <a:lnTo>
                    <a:pt x="8109" y="0"/>
                  </a:lnTo>
                  <a:cubicBezTo>
                    <a:pt x="7222" y="0"/>
                    <a:pt x="6712" y="340"/>
                    <a:pt x="5825" y="340"/>
                  </a:cubicBezTo>
                  <a:cubicBezTo>
                    <a:pt x="4938" y="340"/>
                    <a:pt x="4938" y="0"/>
                    <a:pt x="4051" y="0"/>
                  </a:cubicBezTo>
                  <a:cubicBezTo>
                    <a:pt x="3164" y="0"/>
                    <a:pt x="3164" y="340"/>
                    <a:pt x="2276" y="340"/>
                  </a:cubicBezTo>
                  <a:cubicBezTo>
                    <a:pt x="1389" y="340"/>
                    <a:pt x="888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1539762" y="1930400"/>
              <a:ext cx="236033" cy="34501"/>
            </a:xfrm>
            <a:custGeom>
              <a:avLst/>
              <a:gdLst/>
              <a:ahLst/>
              <a:cxnLst/>
              <a:rect l="l" t="t" r="r" b="b"/>
              <a:pathLst>
                <a:path w="6342" h="927" extrusionOk="0">
                  <a:moveTo>
                    <a:pt x="363" y="1"/>
                  </a:moveTo>
                  <a:cubicBezTo>
                    <a:pt x="162" y="1"/>
                    <a:pt x="0" y="163"/>
                    <a:pt x="0" y="371"/>
                  </a:cubicBezTo>
                  <a:lnTo>
                    <a:pt x="0" y="564"/>
                  </a:lnTo>
                  <a:cubicBezTo>
                    <a:pt x="0" y="764"/>
                    <a:pt x="162" y="926"/>
                    <a:pt x="363" y="926"/>
                  </a:cubicBezTo>
                  <a:lnTo>
                    <a:pt x="5979" y="926"/>
                  </a:lnTo>
                  <a:cubicBezTo>
                    <a:pt x="6180" y="926"/>
                    <a:pt x="6342" y="772"/>
                    <a:pt x="6342" y="564"/>
                  </a:cubicBezTo>
                  <a:lnTo>
                    <a:pt x="6342" y="371"/>
                  </a:lnTo>
                  <a:cubicBezTo>
                    <a:pt x="6342" y="163"/>
                    <a:pt x="6180" y="1"/>
                    <a:pt x="5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573333" y="2175626"/>
              <a:ext cx="170605" cy="274516"/>
            </a:xfrm>
            <a:custGeom>
              <a:avLst/>
              <a:gdLst/>
              <a:ahLst/>
              <a:cxnLst/>
              <a:rect l="l" t="t" r="r" b="b"/>
              <a:pathLst>
                <a:path w="4584" h="7376" extrusionOk="0">
                  <a:moveTo>
                    <a:pt x="1922" y="1921"/>
                  </a:moveTo>
                  <a:lnTo>
                    <a:pt x="1930" y="3040"/>
                  </a:lnTo>
                  <a:cubicBezTo>
                    <a:pt x="1737" y="2978"/>
                    <a:pt x="1598" y="2909"/>
                    <a:pt x="1498" y="2824"/>
                  </a:cubicBezTo>
                  <a:cubicBezTo>
                    <a:pt x="1405" y="2739"/>
                    <a:pt x="1351" y="2631"/>
                    <a:pt x="1343" y="2500"/>
                  </a:cubicBezTo>
                  <a:cubicBezTo>
                    <a:pt x="1336" y="2361"/>
                    <a:pt x="1382" y="2245"/>
                    <a:pt x="1482" y="2137"/>
                  </a:cubicBezTo>
                  <a:cubicBezTo>
                    <a:pt x="1575" y="2044"/>
                    <a:pt x="1721" y="1967"/>
                    <a:pt x="1922" y="1921"/>
                  </a:cubicBezTo>
                  <a:close/>
                  <a:moveTo>
                    <a:pt x="2724" y="4374"/>
                  </a:moveTo>
                  <a:lnTo>
                    <a:pt x="2724" y="4374"/>
                  </a:lnTo>
                  <a:cubicBezTo>
                    <a:pt x="2909" y="4444"/>
                    <a:pt x="3048" y="4513"/>
                    <a:pt x="3149" y="4598"/>
                  </a:cubicBezTo>
                  <a:cubicBezTo>
                    <a:pt x="3241" y="4675"/>
                    <a:pt x="3295" y="4783"/>
                    <a:pt x="3295" y="4914"/>
                  </a:cubicBezTo>
                  <a:cubicBezTo>
                    <a:pt x="3303" y="5038"/>
                    <a:pt x="3257" y="5161"/>
                    <a:pt x="3156" y="5254"/>
                  </a:cubicBezTo>
                  <a:cubicBezTo>
                    <a:pt x="3064" y="5354"/>
                    <a:pt x="2925" y="5416"/>
                    <a:pt x="2732" y="5454"/>
                  </a:cubicBezTo>
                  <a:lnTo>
                    <a:pt x="2724" y="4374"/>
                  </a:lnTo>
                  <a:close/>
                  <a:moveTo>
                    <a:pt x="1930" y="0"/>
                  </a:moveTo>
                  <a:lnTo>
                    <a:pt x="1937" y="864"/>
                  </a:lnTo>
                  <a:cubicBezTo>
                    <a:pt x="1343" y="941"/>
                    <a:pt x="888" y="1134"/>
                    <a:pt x="572" y="1443"/>
                  </a:cubicBezTo>
                  <a:cubicBezTo>
                    <a:pt x="255" y="1751"/>
                    <a:pt x="101" y="2129"/>
                    <a:pt x="101" y="2561"/>
                  </a:cubicBezTo>
                  <a:cubicBezTo>
                    <a:pt x="101" y="2909"/>
                    <a:pt x="186" y="3186"/>
                    <a:pt x="356" y="3402"/>
                  </a:cubicBezTo>
                  <a:cubicBezTo>
                    <a:pt x="533" y="3618"/>
                    <a:pt x="741" y="3780"/>
                    <a:pt x="1004" y="3881"/>
                  </a:cubicBezTo>
                  <a:cubicBezTo>
                    <a:pt x="1266" y="3989"/>
                    <a:pt x="1575" y="4089"/>
                    <a:pt x="1953" y="4174"/>
                  </a:cubicBezTo>
                  <a:lnTo>
                    <a:pt x="1960" y="5485"/>
                  </a:lnTo>
                  <a:cubicBezTo>
                    <a:pt x="1675" y="5470"/>
                    <a:pt x="1405" y="5400"/>
                    <a:pt x="1127" y="5300"/>
                  </a:cubicBezTo>
                  <a:cubicBezTo>
                    <a:pt x="857" y="5208"/>
                    <a:pt x="633" y="5084"/>
                    <a:pt x="425" y="4938"/>
                  </a:cubicBezTo>
                  <a:lnTo>
                    <a:pt x="1" y="5902"/>
                  </a:lnTo>
                  <a:cubicBezTo>
                    <a:pt x="217" y="6064"/>
                    <a:pt x="502" y="6195"/>
                    <a:pt x="849" y="6318"/>
                  </a:cubicBezTo>
                  <a:cubicBezTo>
                    <a:pt x="1197" y="6434"/>
                    <a:pt x="1575" y="6496"/>
                    <a:pt x="1960" y="6519"/>
                  </a:cubicBezTo>
                  <a:lnTo>
                    <a:pt x="1968" y="7375"/>
                  </a:lnTo>
                  <a:lnTo>
                    <a:pt x="2755" y="7375"/>
                  </a:lnTo>
                  <a:lnTo>
                    <a:pt x="2740" y="6496"/>
                  </a:lnTo>
                  <a:cubicBezTo>
                    <a:pt x="3341" y="6419"/>
                    <a:pt x="3797" y="6226"/>
                    <a:pt x="4105" y="5917"/>
                  </a:cubicBezTo>
                  <a:cubicBezTo>
                    <a:pt x="4414" y="5609"/>
                    <a:pt x="4568" y="5246"/>
                    <a:pt x="4583" y="4822"/>
                  </a:cubicBezTo>
                  <a:cubicBezTo>
                    <a:pt x="4583" y="4475"/>
                    <a:pt x="4499" y="4189"/>
                    <a:pt x="4321" y="3981"/>
                  </a:cubicBezTo>
                  <a:cubicBezTo>
                    <a:pt x="4151" y="3765"/>
                    <a:pt x="3928" y="3611"/>
                    <a:pt x="3681" y="3510"/>
                  </a:cubicBezTo>
                  <a:cubicBezTo>
                    <a:pt x="3419" y="3402"/>
                    <a:pt x="3110" y="3302"/>
                    <a:pt x="2740" y="3225"/>
                  </a:cubicBezTo>
                  <a:lnTo>
                    <a:pt x="2732" y="1890"/>
                  </a:lnTo>
                  <a:lnTo>
                    <a:pt x="2732" y="1890"/>
                  </a:lnTo>
                  <a:cubicBezTo>
                    <a:pt x="3141" y="1936"/>
                    <a:pt x="3542" y="2068"/>
                    <a:pt x="3935" y="2291"/>
                  </a:cubicBezTo>
                  <a:lnTo>
                    <a:pt x="4321" y="1327"/>
                  </a:lnTo>
                  <a:cubicBezTo>
                    <a:pt x="3897" y="1057"/>
                    <a:pt x="3365" y="903"/>
                    <a:pt x="2724" y="856"/>
                  </a:cubicBezTo>
                  <a:lnTo>
                    <a:pt x="27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43"/>
          <p:cNvSpPr/>
          <p:nvPr/>
        </p:nvSpPr>
        <p:spPr>
          <a:xfrm>
            <a:off x="6567705" y="2282807"/>
            <a:ext cx="1310341" cy="859056"/>
          </a:xfrm>
          <a:custGeom>
            <a:avLst/>
            <a:gdLst/>
            <a:ahLst/>
            <a:cxnLst/>
            <a:rect l="l" t="t" r="r" b="b"/>
            <a:pathLst>
              <a:path w="20280" h="13295" extrusionOk="0">
                <a:moveTo>
                  <a:pt x="19606" y="0"/>
                </a:moveTo>
                <a:cubicBezTo>
                  <a:pt x="19571" y="0"/>
                  <a:pt x="19536" y="4"/>
                  <a:pt x="19502" y="12"/>
                </a:cubicBezTo>
                <a:cubicBezTo>
                  <a:pt x="18291" y="305"/>
                  <a:pt x="17087" y="591"/>
                  <a:pt x="15884" y="892"/>
                </a:cubicBezTo>
                <a:cubicBezTo>
                  <a:pt x="15268" y="1042"/>
                  <a:pt x="15436" y="1943"/>
                  <a:pt x="15993" y="1943"/>
                </a:cubicBezTo>
                <a:cubicBezTo>
                  <a:pt x="16037" y="1943"/>
                  <a:pt x="16083" y="1937"/>
                  <a:pt x="16131" y="1925"/>
                </a:cubicBezTo>
                <a:cubicBezTo>
                  <a:pt x="16663" y="1802"/>
                  <a:pt x="17195" y="1663"/>
                  <a:pt x="17712" y="1540"/>
                </a:cubicBezTo>
                <a:lnTo>
                  <a:pt x="17712" y="1540"/>
                </a:lnTo>
                <a:cubicBezTo>
                  <a:pt x="15344" y="3399"/>
                  <a:pt x="12983" y="5258"/>
                  <a:pt x="10607" y="7125"/>
                </a:cubicBezTo>
                <a:cubicBezTo>
                  <a:pt x="9781" y="6554"/>
                  <a:pt x="8956" y="5976"/>
                  <a:pt x="8130" y="5405"/>
                </a:cubicBezTo>
                <a:cubicBezTo>
                  <a:pt x="8053" y="5352"/>
                  <a:pt x="7959" y="5328"/>
                  <a:pt x="7865" y="5328"/>
                </a:cubicBezTo>
                <a:cubicBezTo>
                  <a:pt x="7723" y="5328"/>
                  <a:pt x="7579" y="5382"/>
                  <a:pt x="7482" y="5474"/>
                </a:cubicBezTo>
                <a:cubicBezTo>
                  <a:pt x="5121" y="7781"/>
                  <a:pt x="2761" y="10072"/>
                  <a:pt x="385" y="12379"/>
                </a:cubicBezTo>
                <a:cubicBezTo>
                  <a:pt x="1" y="12751"/>
                  <a:pt x="358" y="13294"/>
                  <a:pt x="767" y="13294"/>
                </a:cubicBezTo>
                <a:cubicBezTo>
                  <a:pt x="885" y="13294"/>
                  <a:pt x="1007" y="13250"/>
                  <a:pt x="1117" y="13143"/>
                </a:cubicBezTo>
                <a:cubicBezTo>
                  <a:pt x="3378" y="10944"/>
                  <a:pt x="5638" y="8745"/>
                  <a:pt x="7899" y="6531"/>
                </a:cubicBezTo>
                <a:cubicBezTo>
                  <a:pt x="8709" y="7094"/>
                  <a:pt x="9519" y="7665"/>
                  <a:pt x="10337" y="8221"/>
                </a:cubicBezTo>
                <a:cubicBezTo>
                  <a:pt x="10416" y="8276"/>
                  <a:pt x="10502" y="8300"/>
                  <a:pt x="10588" y="8300"/>
                </a:cubicBezTo>
                <a:cubicBezTo>
                  <a:pt x="10728" y="8300"/>
                  <a:pt x="10870" y="8237"/>
                  <a:pt x="10985" y="8151"/>
                </a:cubicBezTo>
                <a:cubicBezTo>
                  <a:pt x="13392" y="6261"/>
                  <a:pt x="15799" y="4371"/>
                  <a:pt x="18198" y="2481"/>
                </a:cubicBezTo>
                <a:lnTo>
                  <a:pt x="18198" y="2481"/>
                </a:lnTo>
                <a:lnTo>
                  <a:pt x="17558" y="3985"/>
                </a:lnTo>
                <a:cubicBezTo>
                  <a:pt x="17392" y="4378"/>
                  <a:pt x="17713" y="4637"/>
                  <a:pt x="18049" y="4637"/>
                </a:cubicBezTo>
                <a:cubicBezTo>
                  <a:pt x="18261" y="4637"/>
                  <a:pt x="18479" y="4533"/>
                  <a:pt x="18584" y="4294"/>
                </a:cubicBezTo>
                <a:lnTo>
                  <a:pt x="20119" y="683"/>
                </a:lnTo>
                <a:cubicBezTo>
                  <a:pt x="20279" y="342"/>
                  <a:pt x="19936" y="0"/>
                  <a:pt x="196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43"/>
          <p:cNvGrpSpPr/>
          <p:nvPr/>
        </p:nvGrpSpPr>
        <p:grpSpPr>
          <a:xfrm>
            <a:off x="6151064" y="3295523"/>
            <a:ext cx="870923" cy="856385"/>
            <a:chOff x="4445482" y="2604037"/>
            <a:chExt cx="501655" cy="493281"/>
          </a:xfrm>
        </p:grpSpPr>
        <p:sp>
          <p:nvSpPr>
            <p:cNvPr id="751" name="Google Shape;751;p43"/>
            <p:cNvSpPr/>
            <p:nvPr/>
          </p:nvSpPr>
          <p:spPr>
            <a:xfrm>
              <a:off x="4534208" y="2607349"/>
              <a:ext cx="170010" cy="150694"/>
            </a:xfrm>
            <a:custGeom>
              <a:avLst/>
              <a:gdLst/>
              <a:ahLst/>
              <a:cxnLst/>
              <a:rect l="l" t="t" r="r" b="b"/>
              <a:pathLst>
                <a:path w="4568" h="4049" extrusionOk="0">
                  <a:moveTo>
                    <a:pt x="2279" y="0"/>
                  </a:moveTo>
                  <a:cubicBezTo>
                    <a:pt x="1448" y="0"/>
                    <a:pt x="668" y="521"/>
                    <a:pt x="371" y="1353"/>
                  </a:cubicBezTo>
                  <a:cubicBezTo>
                    <a:pt x="0" y="2402"/>
                    <a:pt x="556" y="3560"/>
                    <a:pt x="1605" y="3930"/>
                  </a:cubicBezTo>
                  <a:cubicBezTo>
                    <a:pt x="1829" y="4011"/>
                    <a:pt x="2057" y="4049"/>
                    <a:pt x="2282" y="4049"/>
                  </a:cubicBezTo>
                  <a:cubicBezTo>
                    <a:pt x="3112" y="4049"/>
                    <a:pt x="3892" y="3529"/>
                    <a:pt x="4189" y="2703"/>
                  </a:cubicBezTo>
                  <a:cubicBezTo>
                    <a:pt x="4567" y="1646"/>
                    <a:pt x="4004" y="489"/>
                    <a:pt x="2955" y="119"/>
                  </a:cubicBezTo>
                  <a:cubicBezTo>
                    <a:pt x="2732" y="38"/>
                    <a:pt x="2503" y="0"/>
                    <a:pt x="2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4528477" y="2605079"/>
              <a:ext cx="169712" cy="150917"/>
            </a:xfrm>
            <a:custGeom>
              <a:avLst/>
              <a:gdLst/>
              <a:ahLst/>
              <a:cxnLst/>
              <a:rect l="l" t="t" r="r" b="b"/>
              <a:pathLst>
                <a:path w="4560" h="4055" extrusionOk="0">
                  <a:moveTo>
                    <a:pt x="2282" y="0"/>
                  </a:moveTo>
                  <a:cubicBezTo>
                    <a:pt x="1451" y="0"/>
                    <a:pt x="668" y="525"/>
                    <a:pt x="370" y="1352"/>
                  </a:cubicBezTo>
                  <a:cubicBezTo>
                    <a:pt x="0" y="2402"/>
                    <a:pt x="555" y="3559"/>
                    <a:pt x="1605" y="3937"/>
                  </a:cubicBezTo>
                  <a:cubicBezTo>
                    <a:pt x="1828" y="4017"/>
                    <a:pt x="2057" y="4055"/>
                    <a:pt x="2281" y="4055"/>
                  </a:cubicBezTo>
                  <a:cubicBezTo>
                    <a:pt x="3116" y="4055"/>
                    <a:pt x="3897" y="3530"/>
                    <a:pt x="4189" y="2703"/>
                  </a:cubicBezTo>
                  <a:cubicBezTo>
                    <a:pt x="4559" y="1653"/>
                    <a:pt x="4012" y="496"/>
                    <a:pt x="2955" y="118"/>
                  </a:cubicBezTo>
                  <a:cubicBezTo>
                    <a:pt x="2733" y="38"/>
                    <a:pt x="2506" y="0"/>
                    <a:pt x="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4545671" y="2620301"/>
              <a:ext cx="135583" cy="120473"/>
            </a:xfrm>
            <a:custGeom>
              <a:avLst/>
              <a:gdLst/>
              <a:ahLst/>
              <a:cxnLst/>
              <a:rect l="l" t="t" r="r" b="b"/>
              <a:pathLst>
                <a:path w="3643" h="3237" extrusionOk="0">
                  <a:moveTo>
                    <a:pt x="1823" y="1"/>
                  </a:moveTo>
                  <a:cubicBezTo>
                    <a:pt x="1157" y="1"/>
                    <a:pt x="531" y="419"/>
                    <a:pt x="294" y="1082"/>
                  </a:cubicBezTo>
                  <a:cubicBezTo>
                    <a:pt x="1" y="1916"/>
                    <a:pt x="441" y="2841"/>
                    <a:pt x="1282" y="3142"/>
                  </a:cubicBezTo>
                  <a:cubicBezTo>
                    <a:pt x="1460" y="3206"/>
                    <a:pt x="1642" y="3236"/>
                    <a:pt x="1821" y="3236"/>
                  </a:cubicBezTo>
                  <a:cubicBezTo>
                    <a:pt x="2486" y="3236"/>
                    <a:pt x="3110" y="2819"/>
                    <a:pt x="3341" y="2162"/>
                  </a:cubicBezTo>
                  <a:cubicBezTo>
                    <a:pt x="3642" y="1321"/>
                    <a:pt x="3203" y="396"/>
                    <a:pt x="2362" y="95"/>
                  </a:cubicBezTo>
                  <a:cubicBezTo>
                    <a:pt x="2184" y="31"/>
                    <a:pt x="2002" y="1"/>
                    <a:pt x="1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4474176" y="2630424"/>
              <a:ext cx="315307" cy="156797"/>
            </a:xfrm>
            <a:custGeom>
              <a:avLst/>
              <a:gdLst/>
              <a:ahLst/>
              <a:cxnLst/>
              <a:rect l="l" t="t" r="r" b="b"/>
              <a:pathLst>
                <a:path w="8472" h="4213" extrusionOk="0">
                  <a:moveTo>
                    <a:pt x="8364" y="0"/>
                  </a:moveTo>
                  <a:lnTo>
                    <a:pt x="1" y="3997"/>
                  </a:lnTo>
                  <a:lnTo>
                    <a:pt x="109" y="4213"/>
                  </a:lnTo>
                  <a:lnTo>
                    <a:pt x="8472" y="216"/>
                  </a:lnTo>
                  <a:lnTo>
                    <a:pt x="8364" y="0"/>
                  </a:lnTo>
                  <a:close/>
                </a:path>
              </a:pathLst>
            </a:custGeom>
            <a:solidFill>
              <a:srgbClr val="FF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4584452" y="2643636"/>
              <a:ext cx="56310" cy="72946"/>
            </a:xfrm>
            <a:custGeom>
              <a:avLst/>
              <a:gdLst/>
              <a:ahLst/>
              <a:cxnLst/>
              <a:rect l="l" t="t" r="r" b="b"/>
              <a:pathLst>
                <a:path w="1513" h="1960" extrusionOk="0">
                  <a:moveTo>
                    <a:pt x="808" y="488"/>
                  </a:moveTo>
                  <a:cubicBezTo>
                    <a:pt x="823" y="488"/>
                    <a:pt x="839" y="489"/>
                    <a:pt x="857" y="494"/>
                  </a:cubicBezTo>
                  <a:lnTo>
                    <a:pt x="756" y="779"/>
                  </a:lnTo>
                  <a:cubicBezTo>
                    <a:pt x="710" y="741"/>
                    <a:pt x="679" y="710"/>
                    <a:pt x="664" y="687"/>
                  </a:cubicBezTo>
                  <a:cubicBezTo>
                    <a:pt x="641" y="656"/>
                    <a:pt x="633" y="625"/>
                    <a:pt x="656" y="586"/>
                  </a:cubicBezTo>
                  <a:cubicBezTo>
                    <a:pt x="664" y="556"/>
                    <a:pt x="695" y="532"/>
                    <a:pt x="718" y="509"/>
                  </a:cubicBezTo>
                  <a:cubicBezTo>
                    <a:pt x="745" y="498"/>
                    <a:pt x="772" y="488"/>
                    <a:pt x="808" y="488"/>
                  </a:cubicBezTo>
                  <a:close/>
                  <a:moveTo>
                    <a:pt x="834" y="1188"/>
                  </a:moveTo>
                  <a:cubicBezTo>
                    <a:pt x="872" y="1227"/>
                    <a:pt x="903" y="1250"/>
                    <a:pt x="926" y="1281"/>
                  </a:cubicBezTo>
                  <a:cubicBezTo>
                    <a:pt x="942" y="1312"/>
                    <a:pt x="942" y="1350"/>
                    <a:pt x="934" y="1381"/>
                  </a:cubicBezTo>
                  <a:cubicBezTo>
                    <a:pt x="918" y="1420"/>
                    <a:pt x="895" y="1435"/>
                    <a:pt x="864" y="1458"/>
                  </a:cubicBezTo>
                  <a:cubicBezTo>
                    <a:pt x="842" y="1467"/>
                    <a:pt x="819" y="1471"/>
                    <a:pt x="795" y="1471"/>
                  </a:cubicBezTo>
                  <a:cubicBezTo>
                    <a:pt x="778" y="1471"/>
                    <a:pt x="760" y="1469"/>
                    <a:pt x="741" y="1466"/>
                  </a:cubicBezTo>
                  <a:lnTo>
                    <a:pt x="834" y="1188"/>
                  </a:lnTo>
                  <a:close/>
                  <a:moveTo>
                    <a:pt x="1019" y="0"/>
                  </a:moveTo>
                  <a:lnTo>
                    <a:pt x="942" y="216"/>
                  </a:lnTo>
                  <a:cubicBezTo>
                    <a:pt x="878" y="201"/>
                    <a:pt x="819" y="194"/>
                    <a:pt x="763" y="194"/>
                  </a:cubicBezTo>
                  <a:cubicBezTo>
                    <a:pt x="676" y="194"/>
                    <a:pt x="599" y="211"/>
                    <a:pt x="533" y="239"/>
                  </a:cubicBezTo>
                  <a:cubicBezTo>
                    <a:pt x="432" y="286"/>
                    <a:pt x="355" y="363"/>
                    <a:pt x="317" y="478"/>
                  </a:cubicBezTo>
                  <a:cubicBezTo>
                    <a:pt x="286" y="579"/>
                    <a:pt x="278" y="656"/>
                    <a:pt x="309" y="718"/>
                  </a:cubicBezTo>
                  <a:cubicBezTo>
                    <a:pt x="332" y="795"/>
                    <a:pt x="371" y="857"/>
                    <a:pt x="432" y="903"/>
                  </a:cubicBezTo>
                  <a:cubicBezTo>
                    <a:pt x="486" y="965"/>
                    <a:pt x="556" y="1011"/>
                    <a:pt x="641" y="1065"/>
                  </a:cubicBezTo>
                  <a:lnTo>
                    <a:pt x="525" y="1404"/>
                  </a:lnTo>
                  <a:cubicBezTo>
                    <a:pt x="463" y="1366"/>
                    <a:pt x="394" y="1327"/>
                    <a:pt x="332" y="1281"/>
                  </a:cubicBezTo>
                  <a:cubicBezTo>
                    <a:pt x="278" y="1235"/>
                    <a:pt x="232" y="1188"/>
                    <a:pt x="193" y="1127"/>
                  </a:cubicBezTo>
                  <a:lnTo>
                    <a:pt x="0" y="1327"/>
                  </a:lnTo>
                  <a:cubicBezTo>
                    <a:pt x="47" y="1389"/>
                    <a:pt x="101" y="1451"/>
                    <a:pt x="178" y="1512"/>
                  </a:cubicBezTo>
                  <a:cubicBezTo>
                    <a:pt x="255" y="1582"/>
                    <a:pt x="348" y="1628"/>
                    <a:pt x="440" y="1667"/>
                  </a:cubicBezTo>
                  <a:lnTo>
                    <a:pt x="363" y="1890"/>
                  </a:lnTo>
                  <a:lnTo>
                    <a:pt x="564" y="1960"/>
                  </a:lnTo>
                  <a:lnTo>
                    <a:pt x="641" y="1736"/>
                  </a:lnTo>
                  <a:cubicBezTo>
                    <a:pt x="695" y="1747"/>
                    <a:pt x="748" y="1752"/>
                    <a:pt x="798" y="1752"/>
                  </a:cubicBezTo>
                  <a:cubicBezTo>
                    <a:pt x="890" y="1752"/>
                    <a:pt x="972" y="1735"/>
                    <a:pt x="1042" y="1705"/>
                  </a:cubicBezTo>
                  <a:cubicBezTo>
                    <a:pt x="1142" y="1659"/>
                    <a:pt x="1219" y="1582"/>
                    <a:pt x="1266" y="1466"/>
                  </a:cubicBezTo>
                  <a:cubicBezTo>
                    <a:pt x="1296" y="1366"/>
                    <a:pt x="1304" y="1289"/>
                    <a:pt x="1281" y="1219"/>
                  </a:cubicBezTo>
                  <a:cubicBezTo>
                    <a:pt x="1250" y="1150"/>
                    <a:pt x="1212" y="1088"/>
                    <a:pt x="1150" y="1042"/>
                  </a:cubicBezTo>
                  <a:cubicBezTo>
                    <a:pt x="1096" y="995"/>
                    <a:pt x="1026" y="941"/>
                    <a:pt x="942" y="887"/>
                  </a:cubicBezTo>
                  <a:lnTo>
                    <a:pt x="1057" y="548"/>
                  </a:lnTo>
                  <a:cubicBezTo>
                    <a:pt x="1150" y="594"/>
                    <a:pt x="1250" y="664"/>
                    <a:pt x="1327" y="764"/>
                  </a:cubicBezTo>
                  <a:lnTo>
                    <a:pt x="1513" y="548"/>
                  </a:lnTo>
                  <a:cubicBezTo>
                    <a:pt x="1428" y="440"/>
                    <a:pt x="1304" y="355"/>
                    <a:pt x="1142" y="286"/>
                  </a:cubicBezTo>
                  <a:lnTo>
                    <a:pt x="1219" y="62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4471310" y="2686139"/>
              <a:ext cx="165730" cy="150991"/>
            </a:xfrm>
            <a:custGeom>
              <a:avLst/>
              <a:gdLst/>
              <a:ahLst/>
              <a:cxnLst/>
              <a:rect l="l" t="t" r="r" b="b"/>
              <a:pathLst>
                <a:path w="4453" h="4057" extrusionOk="0">
                  <a:moveTo>
                    <a:pt x="2233" y="1"/>
                  </a:moveTo>
                  <a:cubicBezTo>
                    <a:pt x="2082" y="1"/>
                    <a:pt x="1928" y="18"/>
                    <a:pt x="1775" y="54"/>
                  </a:cubicBezTo>
                  <a:cubicBezTo>
                    <a:pt x="680" y="301"/>
                    <a:pt x="1" y="1396"/>
                    <a:pt x="248" y="2484"/>
                  </a:cubicBezTo>
                  <a:cubicBezTo>
                    <a:pt x="466" y="3419"/>
                    <a:pt x="1300" y="4057"/>
                    <a:pt x="2220" y="4057"/>
                  </a:cubicBezTo>
                  <a:cubicBezTo>
                    <a:pt x="2371" y="4057"/>
                    <a:pt x="2524" y="4040"/>
                    <a:pt x="2678" y="4004"/>
                  </a:cubicBezTo>
                  <a:cubicBezTo>
                    <a:pt x="3781" y="3757"/>
                    <a:pt x="4452" y="2669"/>
                    <a:pt x="4205" y="1574"/>
                  </a:cubicBezTo>
                  <a:cubicBezTo>
                    <a:pt x="3987" y="639"/>
                    <a:pt x="3153" y="1"/>
                    <a:pt x="2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4465281" y="2687590"/>
              <a:ext cx="165730" cy="150991"/>
            </a:xfrm>
            <a:custGeom>
              <a:avLst/>
              <a:gdLst/>
              <a:ahLst/>
              <a:cxnLst/>
              <a:rect l="l" t="t" r="r" b="b"/>
              <a:pathLst>
                <a:path w="4453" h="4057" extrusionOk="0">
                  <a:moveTo>
                    <a:pt x="2233" y="0"/>
                  </a:moveTo>
                  <a:cubicBezTo>
                    <a:pt x="2082" y="0"/>
                    <a:pt x="1928" y="18"/>
                    <a:pt x="1775" y="54"/>
                  </a:cubicBezTo>
                  <a:cubicBezTo>
                    <a:pt x="680" y="300"/>
                    <a:pt x="1" y="1396"/>
                    <a:pt x="248" y="2484"/>
                  </a:cubicBezTo>
                  <a:cubicBezTo>
                    <a:pt x="466" y="3424"/>
                    <a:pt x="1298" y="4057"/>
                    <a:pt x="2217" y="4057"/>
                  </a:cubicBezTo>
                  <a:cubicBezTo>
                    <a:pt x="2369" y="4057"/>
                    <a:pt x="2523" y="4040"/>
                    <a:pt x="2678" y="4004"/>
                  </a:cubicBezTo>
                  <a:cubicBezTo>
                    <a:pt x="3766" y="3757"/>
                    <a:pt x="4452" y="2669"/>
                    <a:pt x="4205" y="1573"/>
                  </a:cubicBezTo>
                  <a:cubicBezTo>
                    <a:pt x="3987" y="639"/>
                    <a:pt x="3153" y="0"/>
                    <a:pt x="2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4481955" y="2702663"/>
              <a:ext cx="132383" cy="120547"/>
            </a:xfrm>
            <a:custGeom>
              <a:avLst/>
              <a:gdLst/>
              <a:ahLst/>
              <a:cxnLst/>
              <a:rect l="l" t="t" r="r" b="b"/>
              <a:pathLst>
                <a:path w="3557" h="3239" extrusionOk="0">
                  <a:moveTo>
                    <a:pt x="1782" y="1"/>
                  </a:moveTo>
                  <a:cubicBezTo>
                    <a:pt x="1663" y="1"/>
                    <a:pt x="1541" y="14"/>
                    <a:pt x="1420" y="42"/>
                  </a:cubicBezTo>
                  <a:cubicBezTo>
                    <a:pt x="556" y="243"/>
                    <a:pt x="0" y="1114"/>
                    <a:pt x="209" y="1978"/>
                  </a:cubicBezTo>
                  <a:cubicBezTo>
                    <a:pt x="381" y="2729"/>
                    <a:pt x="1045" y="3239"/>
                    <a:pt x="1782" y="3239"/>
                  </a:cubicBezTo>
                  <a:cubicBezTo>
                    <a:pt x="1902" y="3239"/>
                    <a:pt x="2023" y="3225"/>
                    <a:pt x="2145" y="3197"/>
                  </a:cubicBezTo>
                  <a:cubicBezTo>
                    <a:pt x="3009" y="2997"/>
                    <a:pt x="3557" y="2125"/>
                    <a:pt x="3356" y="1261"/>
                  </a:cubicBezTo>
                  <a:cubicBezTo>
                    <a:pt x="3184" y="511"/>
                    <a:pt x="2520" y="1"/>
                    <a:pt x="1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4522708" y="2725440"/>
              <a:ext cx="51137" cy="73542"/>
            </a:xfrm>
            <a:custGeom>
              <a:avLst/>
              <a:gdLst/>
              <a:ahLst/>
              <a:cxnLst/>
              <a:rect l="l" t="t" r="r" b="b"/>
              <a:pathLst>
                <a:path w="1374" h="1976" extrusionOk="0">
                  <a:moveTo>
                    <a:pt x="479" y="549"/>
                  </a:moveTo>
                  <a:lnTo>
                    <a:pt x="548" y="842"/>
                  </a:lnTo>
                  <a:cubicBezTo>
                    <a:pt x="502" y="842"/>
                    <a:pt x="448" y="826"/>
                    <a:pt x="425" y="811"/>
                  </a:cubicBezTo>
                  <a:cubicBezTo>
                    <a:pt x="394" y="788"/>
                    <a:pt x="371" y="772"/>
                    <a:pt x="356" y="741"/>
                  </a:cubicBezTo>
                  <a:cubicBezTo>
                    <a:pt x="356" y="703"/>
                    <a:pt x="356" y="664"/>
                    <a:pt x="371" y="633"/>
                  </a:cubicBezTo>
                  <a:cubicBezTo>
                    <a:pt x="394" y="610"/>
                    <a:pt x="433" y="579"/>
                    <a:pt x="479" y="549"/>
                  </a:cubicBezTo>
                  <a:close/>
                  <a:moveTo>
                    <a:pt x="849" y="1150"/>
                  </a:moveTo>
                  <a:cubicBezTo>
                    <a:pt x="896" y="1150"/>
                    <a:pt x="942" y="1158"/>
                    <a:pt x="973" y="1174"/>
                  </a:cubicBezTo>
                  <a:cubicBezTo>
                    <a:pt x="1004" y="1197"/>
                    <a:pt x="1019" y="1212"/>
                    <a:pt x="1027" y="1251"/>
                  </a:cubicBezTo>
                  <a:cubicBezTo>
                    <a:pt x="1035" y="1282"/>
                    <a:pt x="1027" y="1320"/>
                    <a:pt x="1011" y="1351"/>
                  </a:cubicBezTo>
                  <a:cubicBezTo>
                    <a:pt x="988" y="1382"/>
                    <a:pt x="950" y="1405"/>
                    <a:pt x="911" y="1436"/>
                  </a:cubicBezTo>
                  <a:lnTo>
                    <a:pt x="849" y="1150"/>
                  </a:lnTo>
                  <a:close/>
                  <a:moveTo>
                    <a:pt x="556" y="1"/>
                  </a:moveTo>
                  <a:lnTo>
                    <a:pt x="356" y="47"/>
                  </a:lnTo>
                  <a:lnTo>
                    <a:pt x="410" y="279"/>
                  </a:lnTo>
                  <a:cubicBezTo>
                    <a:pt x="255" y="325"/>
                    <a:pt x="155" y="402"/>
                    <a:pt x="86" y="510"/>
                  </a:cubicBezTo>
                  <a:cubicBezTo>
                    <a:pt x="16" y="618"/>
                    <a:pt x="1" y="726"/>
                    <a:pt x="24" y="842"/>
                  </a:cubicBezTo>
                  <a:cubicBezTo>
                    <a:pt x="55" y="927"/>
                    <a:pt x="93" y="996"/>
                    <a:pt x="155" y="1042"/>
                  </a:cubicBezTo>
                  <a:cubicBezTo>
                    <a:pt x="209" y="1089"/>
                    <a:pt x="278" y="1120"/>
                    <a:pt x="356" y="1127"/>
                  </a:cubicBezTo>
                  <a:cubicBezTo>
                    <a:pt x="433" y="1135"/>
                    <a:pt x="518" y="1150"/>
                    <a:pt x="626" y="1150"/>
                  </a:cubicBezTo>
                  <a:lnTo>
                    <a:pt x="703" y="1498"/>
                  </a:lnTo>
                  <a:cubicBezTo>
                    <a:pt x="664" y="1501"/>
                    <a:pt x="626" y="1503"/>
                    <a:pt x="587" y="1503"/>
                  </a:cubicBezTo>
                  <a:cubicBezTo>
                    <a:pt x="548" y="1503"/>
                    <a:pt x="510" y="1501"/>
                    <a:pt x="471" y="1498"/>
                  </a:cubicBezTo>
                  <a:cubicBezTo>
                    <a:pt x="402" y="1482"/>
                    <a:pt x="325" y="1467"/>
                    <a:pt x="271" y="1436"/>
                  </a:cubicBezTo>
                  <a:lnTo>
                    <a:pt x="209" y="1714"/>
                  </a:lnTo>
                  <a:cubicBezTo>
                    <a:pt x="278" y="1744"/>
                    <a:pt x="363" y="1768"/>
                    <a:pt x="464" y="1775"/>
                  </a:cubicBezTo>
                  <a:cubicBezTo>
                    <a:pt x="564" y="1775"/>
                    <a:pt x="664" y="1775"/>
                    <a:pt x="772" y="1752"/>
                  </a:cubicBezTo>
                  <a:lnTo>
                    <a:pt x="826" y="1976"/>
                  </a:lnTo>
                  <a:lnTo>
                    <a:pt x="1027" y="1930"/>
                  </a:lnTo>
                  <a:lnTo>
                    <a:pt x="973" y="1698"/>
                  </a:lnTo>
                  <a:cubicBezTo>
                    <a:pt x="1119" y="1636"/>
                    <a:pt x="1220" y="1559"/>
                    <a:pt x="1289" y="1467"/>
                  </a:cubicBezTo>
                  <a:cubicBezTo>
                    <a:pt x="1359" y="1366"/>
                    <a:pt x="1374" y="1266"/>
                    <a:pt x="1359" y="1158"/>
                  </a:cubicBezTo>
                  <a:cubicBezTo>
                    <a:pt x="1335" y="1073"/>
                    <a:pt x="1297" y="1004"/>
                    <a:pt x="1243" y="958"/>
                  </a:cubicBezTo>
                  <a:cubicBezTo>
                    <a:pt x="1173" y="904"/>
                    <a:pt x="1119" y="880"/>
                    <a:pt x="1042" y="865"/>
                  </a:cubicBezTo>
                  <a:cubicBezTo>
                    <a:pt x="973" y="857"/>
                    <a:pt x="888" y="850"/>
                    <a:pt x="780" y="850"/>
                  </a:cubicBezTo>
                  <a:lnTo>
                    <a:pt x="695" y="502"/>
                  </a:lnTo>
                  <a:cubicBezTo>
                    <a:pt x="727" y="495"/>
                    <a:pt x="761" y="491"/>
                    <a:pt x="796" y="491"/>
                  </a:cubicBezTo>
                  <a:cubicBezTo>
                    <a:pt x="870" y="491"/>
                    <a:pt x="948" y="507"/>
                    <a:pt x="1027" y="533"/>
                  </a:cubicBezTo>
                  <a:lnTo>
                    <a:pt x="1065" y="248"/>
                  </a:lnTo>
                  <a:cubicBezTo>
                    <a:pt x="987" y="220"/>
                    <a:pt x="902" y="206"/>
                    <a:pt x="811" y="206"/>
                  </a:cubicBezTo>
                  <a:cubicBezTo>
                    <a:pt x="750" y="206"/>
                    <a:pt x="686" y="212"/>
                    <a:pt x="618" y="225"/>
                  </a:cubicBezTo>
                  <a:lnTo>
                    <a:pt x="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4597068" y="2688744"/>
              <a:ext cx="170307" cy="150843"/>
            </a:xfrm>
            <a:custGeom>
              <a:avLst/>
              <a:gdLst/>
              <a:ahLst/>
              <a:cxnLst/>
              <a:rect l="l" t="t" r="r" b="b"/>
              <a:pathLst>
                <a:path w="4576" h="4053" extrusionOk="0">
                  <a:moveTo>
                    <a:pt x="2295" y="0"/>
                  </a:moveTo>
                  <a:cubicBezTo>
                    <a:pt x="1462" y="0"/>
                    <a:pt x="677" y="521"/>
                    <a:pt x="379" y="1349"/>
                  </a:cubicBezTo>
                  <a:cubicBezTo>
                    <a:pt x="1" y="2406"/>
                    <a:pt x="564" y="3564"/>
                    <a:pt x="1613" y="3934"/>
                  </a:cubicBezTo>
                  <a:cubicBezTo>
                    <a:pt x="1837" y="4014"/>
                    <a:pt x="2065" y="4053"/>
                    <a:pt x="2290" y="4053"/>
                  </a:cubicBezTo>
                  <a:cubicBezTo>
                    <a:pt x="3120" y="4053"/>
                    <a:pt x="3900" y="3531"/>
                    <a:pt x="4198" y="2700"/>
                  </a:cubicBezTo>
                  <a:cubicBezTo>
                    <a:pt x="4576" y="1643"/>
                    <a:pt x="4028" y="485"/>
                    <a:pt x="2963" y="115"/>
                  </a:cubicBezTo>
                  <a:cubicBezTo>
                    <a:pt x="2743" y="37"/>
                    <a:pt x="2517" y="0"/>
                    <a:pt x="2295" y="0"/>
                  </a:cubicBezTo>
                  <a:close/>
                </a:path>
              </a:pathLst>
            </a:custGeom>
            <a:solidFill>
              <a:srgbClr val="F47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4591635" y="2686622"/>
              <a:ext cx="169712" cy="150917"/>
            </a:xfrm>
            <a:custGeom>
              <a:avLst/>
              <a:gdLst/>
              <a:ahLst/>
              <a:cxnLst/>
              <a:rect l="l" t="t" r="r" b="b"/>
              <a:pathLst>
                <a:path w="4560" h="4055" extrusionOk="0">
                  <a:moveTo>
                    <a:pt x="2283" y="0"/>
                  </a:moveTo>
                  <a:cubicBezTo>
                    <a:pt x="1451" y="0"/>
                    <a:pt x="669" y="525"/>
                    <a:pt x="371" y="1352"/>
                  </a:cubicBezTo>
                  <a:cubicBezTo>
                    <a:pt x="0" y="2402"/>
                    <a:pt x="556" y="3559"/>
                    <a:pt x="1605" y="3937"/>
                  </a:cubicBezTo>
                  <a:cubicBezTo>
                    <a:pt x="1827" y="4017"/>
                    <a:pt x="2054" y="4055"/>
                    <a:pt x="2278" y="4055"/>
                  </a:cubicBezTo>
                  <a:cubicBezTo>
                    <a:pt x="3112" y="4055"/>
                    <a:pt x="3897" y="3530"/>
                    <a:pt x="4189" y="2703"/>
                  </a:cubicBezTo>
                  <a:cubicBezTo>
                    <a:pt x="4560" y="1653"/>
                    <a:pt x="4012" y="481"/>
                    <a:pt x="2955" y="118"/>
                  </a:cubicBezTo>
                  <a:cubicBezTo>
                    <a:pt x="2733" y="38"/>
                    <a:pt x="2506" y="0"/>
                    <a:pt x="2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4608866" y="2701844"/>
              <a:ext cx="135546" cy="120473"/>
            </a:xfrm>
            <a:custGeom>
              <a:avLst/>
              <a:gdLst/>
              <a:ahLst/>
              <a:cxnLst/>
              <a:rect l="l" t="t" r="r" b="b"/>
              <a:pathLst>
                <a:path w="3642" h="3237" extrusionOk="0">
                  <a:moveTo>
                    <a:pt x="1822" y="1"/>
                  </a:moveTo>
                  <a:cubicBezTo>
                    <a:pt x="1156" y="1"/>
                    <a:pt x="530" y="418"/>
                    <a:pt x="293" y="1075"/>
                  </a:cubicBezTo>
                  <a:cubicBezTo>
                    <a:pt x="0" y="1916"/>
                    <a:pt x="440" y="2841"/>
                    <a:pt x="1281" y="3142"/>
                  </a:cubicBezTo>
                  <a:cubicBezTo>
                    <a:pt x="1459" y="3206"/>
                    <a:pt x="1641" y="3236"/>
                    <a:pt x="1819" y="3236"/>
                  </a:cubicBezTo>
                  <a:cubicBezTo>
                    <a:pt x="2485" y="3236"/>
                    <a:pt x="3110" y="2818"/>
                    <a:pt x="3341" y="2155"/>
                  </a:cubicBezTo>
                  <a:cubicBezTo>
                    <a:pt x="3642" y="1306"/>
                    <a:pt x="3202" y="396"/>
                    <a:pt x="2361" y="95"/>
                  </a:cubicBezTo>
                  <a:cubicBezTo>
                    <a:pt x="2183" y="31"/>
                    <a:pt x="2001" y="1"/>
                    <a:pt x="1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4537930" y="2711968"/>
              <a:ext cx="315009" cy="156797"/>
            </a:xfrm>
            <a:custGeom>
              <a:avLst/>
              <a:gdLst/>
              <a:ahLst/>
              <a:cxnLst/>
              <a:rect l="l" t="t" r="r" b="b"/>
              <a:pathLst>
                <a:path w="8464" h="4213" extrusionOk="0">
                  <a:moveTo>
                    <a:pt x="8356" y="0"/>
                  </a:moveTo>
                  <a:lnTo>
                    <a:pt x="1" y="3997"/>
                  </a:lnTo>
                  <a:lnTo>
                    <a:pt x="101" y="4213"/>
                  </a:lnTo>
                  <a:lnTo>
                    <a:pt x="8464" y="216"/>
                  </a:lnTo>
                  <a:lnTo>
                    <a:pt x="8356" y="0"/>
                  </a:lnTo>
                  <a:close/>
                </a:path>
              </a:pathLst>
            </a:custGeom>
            <a:solidFill>
              <a:srgbClr val="FF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4647610" y="2724882"/>
              <a:ext cx="56310" cy="72984"/>
            </a:xfrm>
            <a:custGeom>
              <a:avLst/>
              <a:gdLst/>
              <a:ahLst/>
              <a:cxnLst/>
              <a:rect l="l" t="t" r="r" b="b"/>
              <a:pathLst>
                <a:path w="1513" h="1961" extrusionOk="0">
                  <a:moveTo>
                    <a:pt x="815" y="491"/>
                  </a:moveTo>
                  <a:cubicBezTo>
                    <a:pt x="828" y="491"/>
                    <a:pt x="842" y="492"/>
                    <a:pt x="857" y="494"/>
                  </a:cubicBezTo>
                  <a:lnTo>
                    <a:pt x="757" y="787"/>
                  </a:lnTo>
                  <a:cubicBezTo>
                    <a:pt x="710" y="749"/>
                    <a:pt x="680" y="718"/>
                    <a:pt x="664" y="687"/>
                  </a:cubicBezTo>
                  <a:cubicBezTo>
                    <a:pt x="641" y="664"/>
                    <a:pt x="641" y="625"/>
                    <a:pt x="649" y="594"/>
                  </a:cubicBezTo>
                  <a:cubicBezTo>
                    <a:pt x="664" y="564"/>
                    <a:pt x="695" y="533"/>
                    <a:pt x="718" y="517"/>
                  </a:cubicBezTo>
                  <a:cubicBezTo>
                    <a:pt x="747" y="500"/>
                    <a:pt x="776" y="491"/>
                    <a:pt x="815" y="491"/>
                  </a:cubicBezTo>
                  <a:close/>
                  <a:moveTo>
                    <a:pt x="834" y="1189"/>
                  </a:moveTo>
                  <a:cubicBezTo>
                    <a:pt x="872" y="1227"/>
                    <a:pt x="903" y="1258"/>
                    <a:pt x="926" y="1289"/>
                  </a:cubicBezTo>
                  <a:cubicBezTo>
                    <a:pt x="942" y="1320"/>
                    <a:pt x="942" y="1343"/>
                    <a:pt x="934" y="1381"/>
                  </a:cubicBezTo>
                  <a:cubicBezTo>
                    <a:pt x="919" y="1420"/>
                    <a:pt x="896" y="1443"/>
                    <a:pt x="865" y="1459"/>
                  </a:cubicBezTo>
                  <a:cubicBezTo>
                    <a:pt x="842" y="1470"/>
                    <a:pt x="811" y="1477"/>
                    <a:pt x="778" y="1477"/>
                  </a:cubicBezTo>
                  <a:cubicBezTo>
                    <a:pt x="766" y="1477"/>
                    <a:pt x="754" y="1476"/>
                    <a:pt x="741" y="1474"/>
                  </a:cubicBezTo>
                  <a:lnTo>
                    <a:pt x="834" y="1189"/>
                  </a:lnTo>
                  <a:close/>
                  <a:moveTo>
                    <a:pt x="1019" y="0"/>
                  </a:moveTo>
                  <a:lnTo>
                    <a:pt x="942" y="224"/>
                  </a:lnTo>
                  <a:cubicBezTo>
                    <a:pt x="874" y="208"/>
                    <a:pt x="811" y="200"/>
                    <a:pt x="753" y="200"/>
                  </a:cubicBezTo>
                  <a:cubicBezTo>
                    <a:pt x="671" y="200"/>
                    <a:pt x="599" y="216"/>
                    <a:pt x="541" y="247"/>
                  </a:cubicBezTo>
                  <a:cubicBezTo>
                    <a:pt x="433" y="294"/>
                    <a:pt x="356" y="371"/>
                    <a:pt x="317" y="486"/>
                  </a:cubicBezTo>
                  <a:cubicBezTo>
                    <a:pt x="286" y="579"/>
                    <a:pt x="278" y="656"/>
                    <a:pt x="309" y="726"/>
                  </a:cubicBezTo>
                  <a:cubicBezTo>
                    <a:pt x="332" y="795"/>
                    <a:pt x="371" y="865"/>
                    <a:pt x="433" y="911"/>
                  </a:cubicBezTo>
                  <a:cubicBezTo>
                    <a:pt x="487" y="965"/>
                    <a:pt x="556" y="1019"/>
                    <a:pt x="641" y="1073"/>
                  </a:cubicBezTo>
                  <a:lnTo>
                    <a:pt x="525" y="1412"/>
                  </a:lnTo>
                  <a:cubicBezTo>
                    <a:pt x="464" y="1374"/>
                    <a:pt x="394" y="1335"/>
                    <a:pt x="332" y="1289"/>
                  </a:cubicBezTo>
                  <a:cubicBezTo>
                    <a:pt x="278" y="1235"/>
                    <a:pt x="232" y="1189"/>
                    <a:pt x="194" y="1135"/>
                  </a:cubicBezTo>
                  <a:lnTo>
                    <a:pt x="1" y="1335"/>
                  </a:lnTo>
                  <a:cubicBezTo>
                    <a:pt x="47" y="1389"/>
                    <a:pt x="101" y="1459"/>
                    <a:pt x="178" y="1520"/>
                  </a:cubicBezTo>
                  <a:cubicBezTo>
                    <a:pt x="255" y="1582"/>
                    <a:pt x="348" y="1636"/>
                    <a:pt x="440" y="1675"/>
                  </a:cubicBezTo>
                  <a:lnTo>
                    <a:pt x="363" y="1891"/>
                  </a:lnTo>
                  <a:lnTo>
                    <a:pt x="564" y="1960"/>
                  </a:lnTo>
                  <a:lnTo>
                    <a:pt x="641" y="1736"/>
                  </a:lnTo>
                  <a:cubicBezTo>
                    <a:pt x="703" y="1749"/>
                    <a:pt x="762" y="1755"/>
                    <a:pt x="818" y="1755"/>
                  </a:cubicBezTo>
                  <a:cubicBezTo>
                    <a:pt x="901" y="1755"/>
                    <a:pt x="977" y="1741"/>
                    <a:pt x="1042" y="1713"/>
                  </a:cubicBezTo>
                  <a:cubicBezTo>
                    <a:pt x="1150" y="1667"/>
                    <a:pt x="1220" y="1590"/>
                    <a:pt x="1274" y="1466"/>
                  </a:cubicBezTo>
                  <a:cubicBezTo>
                    <a:pt x="1297" y="1374"/>
                    <a:pt x="1304" y="1297"/>
                    <a:pt x="1281" y="1227"/>
                  </a:cubicBezTo>
                  <a:cubicBezTo>
                    <a:pt x="1250" y="1150"/>
                    <a:pt x="1212" y="1096"/>
                    <a:pt x="1150" y="1042"/>
                  </a:cubicBezTo>
                  <a:cubicBezTo>
                    <a:pt x="1096" y="996"/>
                    <a:pt x="1027" y="949"/>
                    <a:pt x="942" y="888"/>
                  </a:cubicBezTo>
                  <a:lnTo>
                    <a:pt x="1058" y="556"/>
                  </a:lnTo>
                  <a:cubicBezTo>
                    <a:pt x="1150" y="602"/>
                    <a:pt x="1250" y="672"/>
                    <a:pt x="1328" y="764"/>
                  </a:cubicBezTo>
                  <a:lnTo>
                    <a:pt x="1513" y="556"/>
                  </a:lnTo>
                  <a:cubicBezTo>
                    <a:pt x="1428" y="448"/>
                    <a:pt x="1312" y="363"/>
                    <a:pt x="1142" y="294"/>
                  </a:cubicBezTo>
                  <a:lnTo>
                    <a:pt x="1220" y="70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4731163" y="2686883"/>
              <a:ext cx="170010" cy="150954"/>
            </a:xfrm>
            <a:custGeom>
              <a:avLst/>
              <a:gdLst/>
              <a:ahLst/>
              <a:cxnLst/>
              <a:rect l="l" t="t" r="r" b="b"/>
              <a:pathLst>
                <a:path w="4568" h="4056" extrusionOk="0">
                  <a:moveTo>
                    <a:pt x="2287" y="1"/>
                  </a:moveTo>
                  <a:cubicBezTo>
                    <a:pt x="1452" y="1"/>
                    <a:pt x="671" y="526"/>
                    <a:pt x="379" y="1353"/>
                  </a:cubicBezTo>
                  <a:cubicBezTo>
                    <a:pt x="1" y="2402"/>
                    <a:pt x="556" y="3560"/>
                    <a:pt x="1613" y="3938"/>
                  </a:cubicBezTo>
                  <a:cubicBezTo>
                    <a:pt x="1835" y="4018"/>
                    <a:pt x="2062" y="4056"/>
                    <a:pt x="2285" y="4056"/>
                  </a:cubicBezTo>
                  <a:cubicBezTo>
                    <a:pt x="3117" y="4056"/>
                    <a:pt x="3900" y="3530"/>
                    <a:pt x="4198" y="2703"/>
                  </a:cubicBezTo>
                  <a:cubicBezTo>
                    <a:pt x="4568" y="1654"/>
                    <a:pt x="4020" y="497"/>
                    <a:pt x="2963" y="119"/>
                  </a:cubicBezTo>
                  <a:cubicBezTo>
                    <a:pt x="2739" y="39"/>
                    <a:pt x="2511" y="1"/>
                    <a:pt x="2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4725432" y="2685171"/>
              <a:ext cx="169712" cy="150954"/>
            </a:xfrm>
            <a:custGeom>
              <a:avLst/>
              <a:gdLst/>
              <a:ahLst/>
              <a:cxnLst/>
              <a:rect l="l" t="t" r="r" b="b"/>
              <a:pathLst>
                <a:path w="4560" h="4056" extrusionOk="0">
                  <a:moveTo>
                    <a:pt x="2287" y="1"/>
                  </a:moveTo>
                  <a:cubicBezTo>
                    <a:pt x="1451" y="1"/>
                    <a:pt x="670" y="526"/>
                    <a:pt x="378" y="1353"/>
                  </a:cubicBezTo>
                  <a:cubicBezTo>
                    <a:pt x="0" y="2402"/>
                    <a:pt x="556" y="3559"/>
                    <a:pt x="1613" y="3937"/>
                  </a:cubicBezTo>
                  <a:cubicBezTo>
                    <a:pt x="1835" y="4017"/>
                    <a:pt x="2062" y="4055"/>
                    <a:pt x="2285" y="4055"/>
                  </a:cubicBezTo>
                  <a:cubicBezTo>
                    <a:pt x="3117" y="4055"/>
                    <a:pt x="3899" y="3530"/>
                    <a:pt x="4197" y="2703"/>
                  </a:cubicBezTo>
                  <a:cubicBezTo>
                    <a:pt x="4560" y="1638"/>
                    <a:pt x="4012" y="481"/>
                    <a:pt x="2963" y="119"/>
                  </a:cubicBezTo>
                  <a:cubicBezTo>
                    <a:pt x="2739" y="39"/>
                    <a:pt x="2511" y="1"/>
                    <a:pt x="2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4742663" y="2700430"/>
              <a:ext cx="135546" cy="120436"/>
            </a:xfrm>
            <a:custGeom>
              <a:avLst/>
              <a:gdLst/>
              <a:ahLst/>
              <a:cxnLst/>
              <a:rect l="l" t="t" r="r" b="b"/>
              <a:pathLst>
                <a:path w="3642" h="3236" extrusionOk="0">
                  <a:moveTo>
                    <a:pt x="1822" y="0"/>
                  </a:moveTo>
                  <a:cubicBezTo>
                    <a:pt x="1156" y="0"/>
                    <a:pt x="531" y="417"/>
                    <a:pt x="293" y="1074"/>
                  </a:cubicBezTo>
                  <a:cubicBezTo>
                    <a:pt x="0" y="1915"/>
                    <a:pt x="440" y="2841"/>
                    <a:pt x="1281" y="3142"/>
                  </a:cubicBezTo>
                  <a:cubicBezTo>
                    <a:pt x="1459" y="3205"/>
                    <a:pt x="1641" y="3235"/>
                    <a:pt x="1820" y="3235"/>
                  </a:cubicBezTo>
                  <a:cubicBezTo>
                    <a:pt x="2486" y="3235"/>
                    <a:pt x="3111" y="2817"/>
                    <a:pt x="3349" y="2154"/>
                  </a:cubicBezTo>
                  <a:cubicBezTo>
                    <a:pt x="3642" y="1305"/>
                    <a:pt x="3202" y="380"/>
                    <a:pt x="2361" y="94"/>
                  </a:cubicBezTo>
                  <a:cubicBezTo>
                    <a:pt x="2183" y="31"/>
                    <a:pt x="2001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4781407" y="2723431"/>
              <a:ext cx="56310" cy="72984"/>
            </a:xfrm>
            <a:custGeom>
              <a:avLst/>
              <a:gdLst/>
              <a:ahLst/>
              <a:cxnLst/>
              <a:rect l="l" t="t" r="r" b="b"/>
              <a:pathLst>
                <a:path w="1513" h="1961" extrusionOk="0">
                  <a:moveTo>
                    <a:pt x="819" y="492"/>
                  </a:moveTo>
                  <a:cubicBezTo>
                    <a:pt x="831" y="492"/>
                    <a:pt x="844" y="493"/>
                    <a:pt x="857" y="495"/>
                  </a:cubicBezTo>
                  <a:lnTo>
                    <a:pt x="765" y="788"/>
                  </a:lnTo>
                  <a:cubicBezTo>
                    <a:pt x="711" y="749"/>
                    <a:pt x="687" y="718"/>
                    <a:pt x="664" y="687"/>
                  </a:cubicBezTo>
                  <a:cubicBezTo>
                    <a:pt x="649" y="649"/>
                    <a:pt x="649" y="626"/>
                    <a:pt x="657" y="595"/>
                  </a:cubicBezTo>
                  <a:cubicBezTo>
                    <a:pt x="664" y="564"/>
                    <a:pt x="695" y="533"/>
                    <a:pt x="726" y="518"/>
                  </a:cubicBezTo>
                  <a:cubicBezTo>
                    <a:pt x="755" y="500"/>
                    <a:pt x="784" y="492"/>
                    <a:pt x="819" y="492"/>
                  </a:cubicBezTo>
                  <a:close/>
                  <a:moveTo>
                    <a:pt x="842" y="1181"/>
                  </a:moveTo>
                  <a:cubicBezTo>
                    <a:pt x="880" y="1220"/>
                    <a:pt x="903" y="1251"/>
                    <a:pt x="927" y="1282"/>
                  </a:cubicBezTo>
                  <a:cubicBezTo>
                    <a:pt x="942" y="1305"/>
                    <a:pt x="942" y="1343"/>
                    <a:pt x="934" y="1374"/>
                  </a:cubicBezTo>
                  <a:cubicBezTo>
                    <a:pt x="927" y="1413"/>
                    <a:pt x="896" y="1436"/>
                    <a:pt x="865" y="1451"/>
                  </a:cubicBezTo>
                  <a:cubicBezTo>
                    <a:pt x="844" y="1464"/>
                    <a:pt x="822" y="1470"/>
                    <a:pt x="800" y="1470"/>
                  </a:cubicBezTo>
                  <a:cubicBezTo>
                    <a:pt x="781" y="1470"/>
                    <a:pt x="762" y="1466"/>
                    <a:pt x="741" y="1459"/>
                  </a:cubicBezTo>
                  <a:lnTo>
                    <a:pt x="842" y="1181"/>
                  </a:lnTo>
                  <a:close/>
                  <a:moveTo>
                    <a:pt x="1019" y="1"/>
                  </a:moveTo>
                  <a:lnTo>
                    <a:pt x="942" y="225"/>
                  </a:lnTo>
                  <a:cubicBezTo>
                    <a:pt x="874" y="209"/>
                    <a:pt x="812" y="200"/>
                    <a:pt x="755" y="200"/>
                  </a:cubicBezTo>
                  <a:cubicBezTo>
                    <a:pt x="675" y="200"/>
                    <a:pt x="604" y="216"/>
                    <a:pt x="541" y="248"/>
                  </a:cubicBezTo>
                  <a:cubicBezTo>
                    <a:pt x="433" y="294"/>
                    <a:pt x="356" y="371"/>
                    <a:pt x="317" y="487"/>
                  </a:cubicBezTo>
                  <a:cubicBezTo>
                    <a:pt x="286" y="579"/>
                    <a:pt x="279" y="657"/>
                    <a:pt x="309" y="726"/>
                  </a:cubicBezTo>
                  <a:cubicBezTo>
                    <a:pt x="340" y="803"/>
                    <a:pt x="379" y="865"/>
                    <a:pt x="433" y="911"/>
                  </a:cubicBezTo>
                  <a:cubicBezTo>
                    <a:pt x="495" y="965"/>
                    <a:pt x="556" y="1019"/>
                    <a:pt x="649" y="1073"/>
                  </a:cubicBezTo>
                  <a:lnTo>
                    <a:pt x="533" y="1413"/>
                  </a:lnTo>
                  <a:cubicBezTo>
                    <a:pt x="464" y="1374"/>
                    <a:pt x="394" y="1336"/>
                    <a:pt x="340" y="1289"/>
                  </a:cubicBezTo>
                  <a:cubicBezTo>
                    <a:pt x="279" y="1235"/>
                    <a:pt x="232" y="1189"/>
                    <a:pt x="194" y="1135"/>
                  </a:cubicBezTo>
                  <a:lnTo>
                    <a:pt x="1" y="1336"/>
                  </a:lnTo>
                  <a:cubicBezTo>
                    <a:pt x="47" y="1390"/>
                    <a:pt x="109" y="1459"/>
                    <a:pt x="186" y="1521"/>
                  </a:cubicBezTo>
                  <a:cubicBezTo>
                    <a:pt x="263" y="1582"/>
                    <a:pt x="348" y="1636"/>
                    <a:pt x="441" y="1675"/>
                  </a:cubicBezTo>
                  <a:lnTo>
                    <a:pt x="363" y="1891"/>
                  </a:lnTo>
                  <a:lnTo>
                    <a:pt x="572" y="1960"/>
                  </a:lnTo>
                  <a:lnTo>
                    <a:pt x="649" y="1744"/>
                  </a:lnTo>
                  <a:cubicBezTo>
                    <a:pt x="704" y="1753"/>
                    <a:pt x="757" y="1757"/>
                    <a:pt x="806" y="1757"/>
                  </a:cubicBezTo>
                  <a:cubicBezTo>
                    <a:pt x="894" y="1757"/>
                    <a:pt x="973" y="1743"/>
                    <a:pt x="1042" y="1714"/>
                  </a:cubicBezTo>
                  <a:cubicBezTo>
                    <a:pt x="1158" y="1652"/>
                    <a:pt x="1227" y="1575"/>
                    <a:pt x="1274" y="1467"/>
                  </a:cubicBezTo>
                  <a:cubicBezTo>
                    <a:pt x="1305" y="1374"/>
                    <a:pt x="1312" y="1297"/>
                    <a:pt x="1281" y="1228"/>
                  </a:cubicBezTo>
                  <a:cubicBezTo>
                    <a:pt x="1251" y="1150"/>
                    <a:pt x="1212" y="1096"/>
                    <a:pt x="1158" y="1042"/>
                  </a:cubicBezTo>
                  <a:cubicBezTo>
                    <a:pt x="1096" y="996"/>
                    <a:pt x="1035" y="950"/>
                    <a:pt x="942" y="888"/>
                  </a:cubicBezTo>
                  <a:lnTo>
                    <a:pt x="1058" y="556"/>
                  </a:lnTo>
                  <a:cubicBezTo>
                    <a:pt x="1158" y="603"/>
                    <a:pt x="1251" y="672"/>
                    <a:pt x="1328" y="765"/>
                  </a:cubicBezTo>
                  <a:lnTo>
                    <a:pt x="1513" y="556"/>
                  </a:lnTo>
                  <a:cubicBezTo>
                    <a:pt x="1428" y="448"/>
                    <a:pt x="1312" y="363"/>
                    <a:pt x="1150" y="294"/>
                  </a:cubicBezTo>
                  <a:lnTo>
                    <a:pt x="1227" y="70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4662534" y="2604037"/>
              <a:ext cx="166027" cy="150991"/>
            </a:xfrm>
            <a:custGeom>
              <a:avLst/>
              <a:gdLst/>
              <a:ahLst/>
              <a:cxnLst/>
              <a:rect l="l" t="t" r="r" b="b"/>
              <a:pathLst>
                <a:path w="4461" h="4057" extrusionOk="0">
                  <a:moveTo>
                    <a:pt x="2233" y="0"/>
                  </a:moveTo>
                  <a:cubicBezTo>
                    <a:pt x="2082" y="0"/>
                    <a:pt x="1929" y="18"/>
                    <a:pt x="1775" y="54"/>
                  </a:cubicBezTo>
                  <a:cubicBezTo>
                    <a:pt x="687" y="300"/>
                    <a:pt x="1" y="1388"/>
                    <a:pt x="255" y="2484"/>
                  </a:cubicBezTo>
                  <a:cubicBezTo>
                    <a:pt x="467" y="3424"/>
                    <a:pt x="1298" y="4057"/>
                    <a:pt x="2222" y="4057"/>
                  </a:cubicBezTo>
                  <a:cubicBezTo>
                    <a:pt x="2375" y="4057"/>
                    <a:pt x="2530" y="4040"/>
                    <a:pt x="2686" y="4003"/>
                  </a:cubicBezTo>
                  <a:cubicBezTo>
                    <a:pt x="3781" y="3757"/>
                    <a:pt x="4460" y="2661"/>
                    <a:pt x="4205" y="1573"/>
                  </a:cubicBezTo>
                  <a:cubicBezTo>
                    <a:pt x="3993" y="639"/>
                    <a:pt x="3155" y="0"/>
                    <a:pt x="2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4656505" y="2605451"/>
              <a:ext cx="165730" cy="151029"/>
            </a:xfrm>
            <a:custGeom>
              <a:avLst/>
              <a:gdLst/>
              <a:ahLst/>
              <a:cxnLst/>
              <a:rect l="l" t="t" r="r" b="b"/>
              <a:pathLst>
                <a:path w="4453" h="4058" extrusionOk="0">
                  <a:moveTo>
                    <a:pt x="2236" y="1"/>
                  </a:moveTo>
                  <a:cubicBezTo>
                    <a:pt x="2084" y="1"/>
                    <a:pt x="1930" y="18"/>
                    <a:pt x="1775" y="54"/>
                  </a:cubicBezTo>
                  <a:cubicBezTo>
                    <a:pt x="687" y="301"/>
                    <a:pt x="1" y="1389"/>
                    <a:pt x="248" y="2484"/>
                  </a:cubicBezTo>
                  <a:cubicBezTo>
                    <a:pt x="466" y="3424"/>
                    <a:pt x="1298" y="4058"/>
                    <a:pt x="2217" y="4058"/>
                  </a:cubicBezTo>
                  <a:cubicBezTo>
                    <a:pt x="2369" y="4058"/>
                    <a:pt x="2523" y="4040"/>
                    <a:pt x="2678" y="4004"/>
                  </a:cubicBezTo>
                  <a:cubicBezTo>
                    <a:pt x="3781" y="3757"/>
                    <a:pt x="4452" y="2662"/>
                    <a:pt x="4205" y="1574"/>
                  </a:cubicBezTo>
                  <a:cubicBezTo>
                    <a:pt x="3987" y="634"/>
                    <a:pt x="3155" y="1"/>
                    <a:pt x="2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4673476" y="2620561"/>
              <a:ext cx="132383" cy="120547"/>
            </a:xfrm>
            <a:custGeom>
              <a:avLst/>
              <a:gdLst/>
              <a:ahLst/>
              <a:cxnLst/>
              <a:rect l="l" t="t" r="r" b="b"/>
              <a:pathLst>
                <a:path w="3557" h="3239" extrusionOk="0">
                  <a:moveTo>
                    <a:pt x="1775" y="0"/>
                  </a:moveTo>
                  <a:cubicBezTo>
                    <a:pt x="1655" y="0"/>
                    <a:pt x="1534" y="14"/>
                    <a:pt x="1412" y="42"/>
                  </a:cubicBezTo>
                  <a:cubicBezTo>
                    <a:pt x="548" y="242"/>
                    <a:pt x="0" y="1114"/>
                    <a:pt x="201" y="1978"/>
                  </a:cubicBezTo>
                  <a:cubicBezTo>
                    <a:pt x="373" y="2728"/>
                    <a:pt x="1043" y="3238"/>
                    <a:pt x="1777" y="3238"/>
                  </a:cubicBezTo>
                  <a:cubicBezTo>
                    <a:pt x="1896" y="3238"/>
                    <a:pt x="2016" y="3225"/>
                    <a:pt x="2137" y="3197"/>
                  </a:cubicBezTo>
                  <a:cubicBezTo>
                    <a:pt x="3009" y="2989"/>
                    <a:pt x="3557" y="2125"/>
                    <a:pt x="3356" y="1253"/>
                  </a:cubicBezTo>
                  <a:cubicBezTo>
                    <a:pt x="3177" y="509"/>
                    <a:pt x="2512" y="0"/>
                    <a:pt x="1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4713931" y="2643339"/>
              <a:ext cx="51435" cy="73542"/>
            </a:xfrm>
            <a:custGeom>
              <a:avLst/>
              <a:gdLst/>
              <a:ahLst/>
              <a:cxnLst/>
              <a:rect l="l" t="t" r="r" b="b"/>
              <a:pathLst>
                <a:path w="1382" h="1976" extrusionOk="0">
                  <a:moveTo>
                    <a:pt x="479" y="548"/>
                  </a:moveTo>
                  <a:lnTo>
                    <a:pt x="549" y="834"/>
                  </a:lnTo>
                  <a:cubicBezTo>
                    <a:pt x="502" y="834"/>
                    <a:pt x="456" y="826"/>
                    <a:pt x="425" y="810"/>
                  </a:cubicBezTo>
                  <a:cubicBezTo>
                    <a:pt x="394" y="787"/>
                    <a:pt x="379" y="772"/>
                    <a:pt x="356" y="741"/>
                  </a:cubicBezTo>
                  <a:cubicBezTo>
                    <a:pt x="356" y="702"/>
                    <a:pt x="356" y="664"/>
                    <a:pt x="379" y="633"/>
                  </a:cubicBezTo>
                  <a:cubicBezTo>
                    <a:pt x="394" y="602"/>
                    <a:pt x="433" y="579"/>
                    <a:pt x="479" y="548"/>
                  </a:cubicBezTo>
                  <a:close/>
                  <a:moveTo>
                    <a:pt x="849" y="1142"/>
                  </a:moveTo>
                  <a:cubicBezTo>
                    <a:pt x="903" y="1142"/>
                    <a:pt x="942" y="1158"/>
                    <a:pt x="973" y="1173"/>
                  </a:cubicBezTo>
                  <a:cubicBezTo>
                    <a:pt x="1004" y="1196"/>
                    <a:pt x="1019" y="1212"/>
                    <a:pt x="1035" y="1250"/>
                  </a:cubicBezTo>
                  <a:cubicBezTo>
                    <a:pt x="1042" y="1281"/>
                    <a:pt x="1035" y="1320"/>
                    <a:pt x="1011" y="1351"/>
                  </a:cubicBezTo>
                  <a:cubicBezTo>
                    <a:pt x="996" y="1374"/>
                    <a:pt x="957" y="1405"/>
                    <a:pt x="919" y="1435"/>
                  </a:cubicBezTo>
                  <a:lnTo>
                    <a:pt x="849" y="1142"/>
                  </a:lnTo>
                  <a:close/>
                  <a:moveTo>
                    <a:pt x="556" y="0"/>
                  </a:moveTo>
                  <a:lnTo>
                    <a:pt x="356" y="47"/>
                  </a:lnTo>
                  <a:lnTo>
                    <a:pt x="417" y="278"/>
                  </a:lnTo>
                  <a:cubicBezTo>
                    <a:pt x="263" y="324"/>
                    <a:pt x="155" y="402"/>
                    <a:pt x="86" y="510"/>
                  </a:cubicBezTo>
                  <a:cubicBezTo>
                    <a:pt x="16" y="618"/>
                    <a:pt x="1" y="718"/>
                    <a:pt x="32" y="834"/>
                  </a:cubicBezTo>
                  <a:cubicBezTo>
                    <a:pt x="55" y="926"/>
                    <a:pt x="93" y="988"/>
                    <a:pt x="155" y="1042"/>
                  </a:cubicBezTo>
                  <a:cubicBezTo>
                    <a:pt x="209" y="1088"/>
                    <a:pt x="279" y="1119"/>
                    <a:pt x="356" y="1127"/>
                  </a:cubicBezTo>
                  <a:cubicBezTo>
                    <a:pt x="433" y="1135"/>
                    <a:pt x="518" y="1142"/>
                    <a:pt x="626" y="1142"/>
                  </a:cubicBezTo>
                  <a:lnTo>
                    <a:pt x="703" y="1489"/>
                  </a:lnTo>
                  <a:cubicBezTo>
                    <a:pt x="664" y="1497"/>
                    <a:pt x="626" y="1501"/>
                    <a:pt x="587" y="1501"/>
                  </a:cubicBezTo>
                  <a:cubicBezTo>
                    <a:pt x="549" y="1501"/>
                    <a:pt x="510" y="1497"/>
                    <a:pt x="471" y="1489"/>
                  </a:cubicBezTo>
                  <a:cubicBezTo>
                    <a:pt x="402" y="1482"/>
                    <a:pt x="325" y="1466"/>
                    <a:pt x="271" y="1435"/>
                  </a:cubicBezTo>
                  <a:lnTo>
                    <a:pt x="209" y="1713"/>
                  </a:lnTo>
                  <a:cubicBezTo>
                    <a:pt x="279" y="1744"/>
                    <a:pt x="363" y="1759"/>
                    <a:pt x="464" y="1775"/>
                  </a:cubicBezTo>
                  <a:cubicBezTo>
                    <a:pt x="572" y="1775"/>
                    <a:pt x="664" y="1775"/>
                    <a:pt x="772" y="1752"/>
                  </a:cubicBezTo>
                  <a:lnTo>
                    <a:pt x="826" y="1975"/>
                  </a:lnTo>
                  <a:lnTo>
                    <a:pt x="1035" y="1929"/>
                  </a:lnTo>
                  <a:lnTo>
                    <a:pt x="973" y="1698"/>
                  </a:lnTo>
                  <a:cubicBezTo>
                    <a:pt x="1119" y="1644"/>
                    <a:pt x="1227" y="1559"/>
                    <a:pt x="1289" y="1466"/>
                  </a:cubicBezTo>
                  <a:cubicBezTo>
                    <a:pt x="1359" y="1366"/>
                    <a:pt x="1382" y="1258"/>
                    <a:pt x="1359" y="1158"/>
                  </a:cubicBezTo>
                  <a:cubicBezTo>
                    <a:pt x="1343" y="1065"/>
                    <a:pt x="1305" y="1003"/>
                    <a:pt x="1243" y="949"/>
                  </a:cubicBezTo>
                  <a:cubicBezTo>
                    <a:pt x="1173" y="903"/>
                    <a:pt x="1119" y="872"/>
                    <a:pt x="1042" y="865"/>
                  </a:cubicBezTo>
                  <a:cubicBezTo>
                    <a:pt x="973" y="857"/>
                    <a:pt x="888" y="849"/>
                    <a:pt x="780" y="849"/>
                  </a:cubicBezTo>
                  <a:lnTo>
                    <a:pt x="695" y="502"/>
                  </a:lnTo>
                  <a:cubicBezTo>
                    <a:pt x="736" y="493"/>
                    <a:pt x="777" y="489"/>
                    <a:pt x="819" y="489"/>
                  </a:cubicBezTo>
                  <a:cubicBezTo>
                    <a:pt x="890" y="489"/>
                    <a:pt x="962" y="501"/>
                    <a:pt x="1035" y="525"/>
                  </a:cubicBezTo>
                  <a:lnTo>
                    <a:pt x="1073" y="247"/>
                  </a:lnTo>
                  <a:cubicBezTo>
                    <a:pt x="984" y="218"/>
                    <a:pt x="892" y="204"/>
                    <a:pt x="792" y="204"/>
                  </a:cubicBezTo>
                  <a:cubicBezTo>
                    <a:pt x="737" y="204"/>
                    <a:pt x="679" y="208"/>
                    <a:pt x="618" y="21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4445482" y="2776838"/>
              <a:ext cx="476942" cy="320480"/>
            </a:xfrm>
            <a:custGeom>
              <a:avLst/>
              <a:gdLst/>
              <a:ahLst/>
              <a:cxnLst/>
              <a:rect l="l" t="t" r="r" b="b"/>
              <a:pathLst>
                <a:path w="12815" h="8611" extrusionOk="0">
                  <a:moveTo>
                    <a:pt x="1003" y="1"/>
                  </a:moveTo>
                  <a:cubicBezTo>
                    <a:pt x="456" y="1"/>
                    <a:pt x="0" y="448"/>
                    <a:pt x="0" y="1004"/>
                  </a:cubicBezTo>
                  <a:lnTo>
                    <a:pt x="0" y="7608"/>
                  </a:lnTo>
                  <a:cubicBezTo>
                    <a:pt x="0" y="8155"/>
                    <a:pt x="456" y="8611"/>
                    <a:pt x="1003" y="8611"/>
                  </a:cubicBezTo>
                  <a:lnTo>
                    <a:pt x="11812" y="8611"/>
                  </a:lnTo>
                  <a:cubicBezTo>
                    <a:pt x="12360" y="8611"/>
                    <a:pt x="12815" y="8155"/>
                    <a:pt x="12815" y="7608"/>
                  </a:cubicBezTo>
                  <a:lnTo>
                    <a:pt x="12815" y="1004"/>
                  </a:lnTo>
                  <a:cubicBezTo>
                    <a:pt x="12815" y="448"/>
                    <a:pt x="12360" y="1"/>
                    <a:pt x="11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4455232" y="2787482"/>
              <a:ext cx="457440" cy="298931"/>
            </a:xfrm>
            <a:custGeom>
              <a:avLst/>
              <a:gdLst/>
              <a:ahLst/>
              <a:cxnLst/>
              <a:rect l="l" t="t" r="r" b="b"/>
              <a:pathLst>
                <a:path w="12291" h="8032" extrusionOk="0">
                  <a:moveTo>
                    <a:pt x="1953" y="0"/>
                  </a:moveTo>
                  <a:lnTo>
                    <a:pt x="1953" y="139"/>
                  </a:lnTo>
                  <a:lnTo>
                    <a:pt x="2554" y="139"/>
                  </a:lnTo>
                  <a:lnTo>
                    <a:pt x="2554" y="0"/>
                  </a:lnTo>
                  <a:close/>
                  <a:moveTo>
                    <a:pt x="3164" y="0"/>
                  </a:moveTo>
                  <a:lnTo>
                    <a:pt x="3164" y="139"/>
                  </a:lnTo>
                  <a:lnTo>
                    <a:pt x="3758" y="139"/>
                  </a:lnTo>
                  <a:lnTo>
                    <a:pt x="3758" y="0"/>
                  </a:lnTo>
                  <a:close/>
                  <a:moveTo>
                    <a:pt x="4367" y="0"/>
                  </a:moveTo>
                  <a:lnTo>
                    <a:pt x="4367" y="139"/>
                  </a:lnTo>
                  <a:lnTo>
                    <a:pt x="4961" y="139"/>
                  </a:lnTo>
                  <a:lnTo>
                    <a:pt x="4961" y="0"/>
                  </a:lnTo>
                  <a:close/>
                  <a:moveTo>
                    <a:pt x="5571" y="0"/>
                  </a:moveTo>
                  <a:lnTo>
                    <a:pt x="5571" y="139"/>
                  </a:lnTo>
                  <a:lnTo>
                    <a:pt x="6173" y="139"/>
                  </a:lnTo>
                  <a:lnTo>
                    <a:pt x="6173" y="0"/>
                  </a:lnTo>
                  <a:close/>
                  <a:moveTo>
                    <a:pt x="6774" y="0"/>
                  </a:moveTo>
                  <a:lnTo>
                    <a:pt x="6774" y="139"/>
                  </a:lnTo>
                  <a:lnTo>
                    <a:pt x="7376" y="139"/>
                  </a:lnTo>
                  <a:lnTo>
                    <a:pt x="7376" y="0"/>
                  </a:lnTo>
                  <a:close/>
                  <a:moveTo>
                    <a:pt x="7970" y="0"/>
                  </a:moveTo>
                  <a:lnTo>
                    <a:pt x="7970" y="139"/>
                  </a:lnTo>
                  <a:lnTo>
                    <a:pt x="8572" y="139"/>
                  </a:lnTo>
                  <a:lnTo>
                    <a:pt x="8572" y="0"/>
                  </a:lnTo>
                  <a:close/>
                  <a:moveTo>
                    <a:pt x="9181" y="0"/>
                  </a:moveTo>
                  <a:lnTo>
                    <a:pt x="9181" y="139"/>
                  </a:lnTo>
                  <a:lnTo>
                    <a:pt x="9775" y="139"/>
                  </a:lnTo>
                  <a:lnTo>
                    <a:pt x="9775" y="0"/>
                  </a:lnTo>
                  <a:close/>
                  <a:moveTo>
                    <a:pt x="10385" y="0"/>
                  </a:moveTo>
                  <a:lnTo>
                    <a:pt x="10385" y="139"/>
                  </a:lnTo>
                  <a:lnTo>
                    <a:pt x="10979" y="139"/>
                  </a:lnTo>
                  <a:lnTo>
                    <a:pt x="10979" y="0"/>
                  </a:lnTo>
                  <a:close/>
                  <a:moveTo>
                    <a:pt x="988" y="8"/>
                  </a:moveTo>
                  <a:cubicBezTo>
                    <a:pt x="903" y="8"/>
                    <a:pt x="818" y="23"/>
                    <a:pt x="726" y="39"/>
                  </a:cubicBezTo>
                  <a:lnTo>
                    <a:pt x="772" y="162"/>
                  </a:lnTo>
                  <a:cubicBezTo>
                    <a:pt x="817" y="151"/>
                    <a:pt x="871" y="144"/>
                    <a:pt x="927" y="144"/>
                  </a:cubicBezTo>
                  <a:cubicBezTo>
                    <a:pt x="947" y="144"/>
                    <a:pt x="968" y="145"/>
                    <a:pt x="988" y="147"/>
                  </a:cubicBezTo>
                  <a:lnTo>
                    <a:pt x="1351" y="147"/>
                  </a:lnTo>
                  <a:lnTo>
                    <a:pt x="1351" y="8"/>
                  </a:lnTo>
                  <a:close/>
                  <a:moveTo>
                    <a:pt x="11596" y="39"/>
                  </a:moveTo>
                  <a:lnTo>
                    <a:pt x="11558" y="162"/>
                  </a:lnTo>
                  <a:cubicBezTo>
                    <a:pt x="11735" y="224"/>
                    <a:pt x="11897" y="340"/>
                    <a:pt x="12005" y="494"/>
                  </a:cubicBezTo>
                  <a:lnTo>
                    <a:pt x="12113" y="417"/>
                  </a:lnTo>
                  <a:cubicBezTo>
                    <a:pt x="11982" y="232"/>
                    <a:pt x="11804" y="108"/>
                    <a:pt x="11596" y="39"/>
                  </a:cubicBezTo>
                  <a:close/>
                  <a:moveTo>
                    <a:pt x="201" y="386"/>
                  </a:moveTo>
                  <a:cubicBezTo>
                    <a:pt x="62" y="563"/>
                    <a:pt x="1" y="764"/>
                    <a:pt x="1" y="988"/>
                  </a:cubicBezTo>
                  <a:lnTo>
                    <a:pt x="132" y="988"/>
                  </a:lnTo>
                  <a:cubicBezTo>
                    <a:pt x="132" y="795"/>
                    <a:pt x="186" y="617"/>
                    <a:pt x="302" y="463"/>
                  </a:cubicBezTo>
                  <a:lnTo>
                    <a:pt x="201" y="386"/>
                  </a:lnTo>
                  <a:close/>
                  <a:moveTo>
                    <a:pt x="12159" y="1019"/>
                  </a:moveTo>
                  <a:lnTo>
                    <a:pt x="12159" y="1620"/>
                  </a:lnTo>
                  <a:lnTo>
                    <a:pt x="12290" y="1620"/>
                  </a:lnTo>
                  <a:lnTo>
                    <a:pt x="12290" y="1019"/>
                  </a:lnTo>
                  <a:close/>
                  <a:moveTo>
                    <a:pt x="1" y="1590"/>
                  </a:moveTo>
                  <a:lnTo>
                    <a:pt x="1" y="2191"/>
                  </a:lnTo>
                  <a:lnTo>
                    <a:pt x="132" y="2191"/>
                  </a:lnTo>
                  <a:lnTo>
                    <a:pt x="132" y="1590"/>
                  </a:lnTo>
                  <a:close/>
                  <a:moveTo>
                    <a:pt x="12159" y="2230"/>
                  </a:moveTo>
                  <a:lnTo>
                    <a:pt x="12159" y="2824"/>
                  </a:lnTo>
                  <a:lnTo>
                    <a:pt x="12290" y="2824"/>
                  </a:lnTo>
                  <a:lnTo>
                    <a:pt x="12290" y="2230"/>
                  </a:lnTo>
                  <a:close/>
                  <a:moveTo>
                    <a:pt x="1" y="2801"/>
                  </a:moveTo>
                  <a:lnTo>
                    <a:pt x="1" y="3395"/>
                  </a:lnTo>
                  <a:lnTo>
                    <a:pt x="132" y="3395"/>
                  </a:lnTo>
                  <a:lnTo>
                    <a:pt x="132" y="2801"/>
                  </a:lnTo>
                  <a:close/>
                  <a:moveTo>
                    <a:pt x="12159" y="3433"/>
                  </a:moveTo>
                  <a:lnTo>
                    <a:pt x="12159" y="4035"/>
                  </a:lnTo>
                  <a:lnTo>
                    <a:pt x="12290" y="4035"/>
                  </a:lnTo>
                  <a:lnTo>
                    <a:pt x="12290" y="3433"/>
                  </a:lnTo>
                  <a:close/>
                  <a:moveTo>
                    <a:pt x="1" y="4004"/>
                  </a:moveTo>
                  <a:lnTo>
                    <a:pt x="1" y="4598"/>
                  </a:lnTo>
                  <a:lnTo>
                    <a:pt x="132" y="4598"/>
                  </a:lnTo>
                  <a:lnTo>
                    <a:pt x="132" y="4004"/>
                  </a:lnTo>
                  <a:close/>
                  <a:moveTo>
                    <a:pt x="12159" y="4637"/>
                  </a:moveTo>
                  <a:lnTo>
                    <a:pt x="12159" y="5239"/>
                  </a:lnTo>
                  <a:lnTo>
                    <a:pt x="12290" y="5239"/>
                  </a:lnTo>
                  <a:lnTo>
                    <a:pt x="12290" y="4637"/>
                  </a:lnTo>
                  <a:close/>
                  <a:moveTo>
                    <a:pt x="1" y="5208"/>
                  </a:moveTo>
                  <a:lnTo>
                    <a:pt x="1" y="5810"/>
                  </a:lnTo>
                  <a:lnTo>
                    <a:pt x="132" y="5810"/>
                  </a:lnTo>
                  <a:lnTo>
                    <a:pt x="132" y="5208"/>
                  </a:lnTo>
                  <a:close/>
                  <a:moveTo>
                    <a:pt x="12159" y="5840"/>
                  </a:moveTo>
                  <a:lnTo>
                    <a:pt x="12159" y="6442"/>
                  </a:lnTo>
                  <a:lnTo>
                    <a:pt x="12290" y="6442"/>
                  </a:lnTo>
                  <a:lnTo>
                    <a:pt x="12290" y="5840"/>
                  </a:lnTo>
                  <a:close/>
                  <a:moveTo>
                    <a:pt x="1" y="6411"/>
                  </a:moveTo>
                  <a:lnTo>
                    <a:pt x="1" y="7013"/>
                  </a:lnTo>
                  <a:lnTo>
                    <a:pt x="132" y="7013"/>
                  </a:lnTo>
                  <a:lnTo>
                    <a:pt x="132" y="6411"/>
                  </a:lnTo>
                  <a:close/>
                  <a:moveTo>
                    <a:pt x="12159" y="7052"/>
                  </a:moveTo>
                  <a:cubicBezTo>
                    <a:pt x="12159" y="7244"/>
                    <a:pt x="12098" y="7414"/>
                    <a:pt x="11982" y="7569"/>
                  </a:cubicBezTo>
                  <a:lnTo>
                    <a:pt x="12090" y="7646"/>
                  </a:lnTo>
                  <a:cubicBezTo>
                    <a:pt x="12229" y="7476"/>
                    <a:pt x="12290" y="7275"/>
                    <a:pt x="12290" y="7052"/>
                  </a:cubicBezTo>
                  <a:close/>
                  <a:moveTo>
                    <a:pt x="286" y="7530"/>
                  </a:moveTo>
                  <a:lnTo>
                    <a:pt x="178" y="7607"/>
                  </a:lnTo>
                  <a:cubicBezTo>
                    <a:pt x="309" y="7792"/>
                    <a:pt x="487" y="7916"/>
                    <a:pt x="695" y="7985"/>
                  </a:cubicBezTo>
                  <a:lnTo>
                    <a:pt x="726" y="7862"/>
                  </a:lnTo>
                  <a:cubicBezTo>
                    <a:pt x="556" y="7800"/>
                    <a:pt x="394" y="7684"/>
                    <a:pt x="286" y="7530"/>
                  </a:cubicBezTo>
                  <a:close/>
                  <a:moveTo>
                    <a:pt x="1320" y="7900"/>
                  </a:moveTo>
                  <a:lnTo>
                    <a:pt x="1320" y="8031"/>
                  </a:lnTo>
                  <a:lnTo>
                    <a:pt x="1914" y="8031"/>
                  </a:lnTo>
                  <a:lnTo>
                    <a:pt x="1914" y="7900"/>
                  </a:lnTo>
                  <a:close/>
                  <a:moveTo>
                    <a:pt x="2523" y="7900"/>
                  </a:moveTo>
                  <a:lnTo>
                    <a:pt x="2523" y="8031"/>
                  </a:lnTo>
                  <a:lnTo>
                    <a:pt x="3125" y="8031"/>
                  </a:lnTo>
                  <a:lnTo>
                    <a:pt x="3125" y="7900"/>
                  </a:lnTo>
                  <a:close/>
                  <a:moveTo>
                    <a:pt x="3719" y="7900"/>
                  </a:moveTo>
                  <a:lnTo>
                    <a:pt x="3719" y="8031"/>
                  </a:lnTo>
                  <a:lnTo>
                    <a:pt x="4321" y="8031"/>
                  </a:lnTo>
                  <a:lnTo>
                    <a:pt x="4321" y="7900"/>
                  </a:lnTo>
                  <a:close/>
                  <a:moveTo>
                    <a:pt x="4923" y="7900"/>
                  </a:moveTo>
                  <a:lnTo>
                    <a:pt x="4923" y="8031"/>
                  </a:lnTo>
                  <a:lnTo>
                    <a:pt x="5525" y="8031"/>
                  </a:lnTo>
                  <a:lnTo>
                    <a:pt x="5525" y="7900"/>
                  </a:lnTo>
                  <a:close/>
                  <a:moveTo>
                    <a:pt x="6126" y="7900"/>
                  </a:moveTo>
                  <a:lnTo>
                    <a:pt x="6126" y="8031"/>
                  </a:lnTo>
                  <a:lnTo>
                    <a:pt x="6728" y="8031"/>
                  </a:lnTo>
                  <a:lnTo>
                    <a:pt x="6728" y="7900"/>
                  </a:lnTo>
                  <a:close/>
                  <a:moveTo>
                    <a:pt x="7338" y="7900"/>
                  </a:moveTo>
                  <a:lnTo>
                    <a:pt x="7338" y="8031"/>
                  </a:lnTo>
                  <a:lnTo>
                    <a:pt x="7932" y="8031"/>
                  </a:lnTo>
                  <a:lnTo>
                    <a:pt x="7932" y="7900"/>
                  </a:lnTo>
                  <a:close/>
                  <a:moveTo>
                    <a:pt x="8541" y="7900"/>
                  </a:moveTo>
                  <a:lnTo>
                    <a:pt x="8541" y="8031"/>
                  </a:lnTo>
                  <a:lnTo>
                    <a:pt x="9143" y="8031"/>
                  </a:lnTo>
                  <a:lnTo>
                    <a:pt x="9143" y="7900"/>
                  </a:lnTo>
                  <a:close/>
                  <a:moveTo>
                    <a:pt x="9745" y="7900"/>
                  </a:moveTo>
                  <a:lnTo>
                    <a:pt x="9745" y="8031"/>
                  </a:lnTo>
                  <a:lnTo>
                    <a:pt x="10346" y="8031"/>
                  </a:lnTo>
                  <a:lnTo>
                    <a:pt x="10346" y="7900"/>
                  </a:lnTo>
                  <a:close/>
                  <a:moveTo>
                    <a:pt x="11534" y="7869"/>
                  </a:moveTo>
                  <a:cubicBezTo>
                    <a:pt x="11457" y="7893"/>
                    <a:pt x="11388" y="7900"/>
                    <a:pt x="11311" y="7900"/>
                  </a:cubicBezTo>
                  <a:lnTo>
                    <a:pt x="10940" y="7900"/>
                  </a:lnTo>
                  <a:lnTo>
                    <a:pt x="10940" y="8031"/>
                  </a:lnTo>
                  <a:lnTo>
                    <a:pt x="11311" y="8031"/>
                  </a:lnTo>
                  <a:cubicBezTo>
                    <a:pt x="11396" y="8031"/>
                    <a:pt x="11480" y="8024"/>
                    <a:pt x="11573" y="7993"/>
                  </a:cubicBezTo>
                  <a:lnTo>
                    <a:pt x="11534" y="7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4711066" y="2886518"/>
              <a:ext cx="236071" cy="100822"/>
            </a:xfrm>
            <a:custGeom>
              <a:avLst/>
              <a:gdLst/>
              <a:ahLst/>
              <a:cxnLst/>
              <a:rect l="l" t="t" r="r" b="b"/>
              <a:pathLst>
                <a:path w="6343" h="2709" extrusionOk="0">
                  <a:moveTo>
                    <a:pt x="1196" y="1"/>
                  </a:moveTo>
                  <a:cubicBezTo>
                    <a:pt x="541" y="1"/>
                    <a:pt x="1" y="541"/>
                    <a:pt x="1" y="1197"/>
                  </a:cubicBezTo>
                  <a:lnTo>
                    <a:pt x="1" y="1513"/>
                  </a:lnTo>
                  <a:cubicBezTo>
                    <a:pt x="1" y="2169"/>
                    <a:pt x="541" y="2709"/>
                    <a:pt x="1196" y="2709"/>
                  </a:cubicBezTo>
                  <a:lnTo>
                    <a:pt x="5146" y="2709"/>
                  </a:lnTo>
                  <a:cubicBezTo>
                    <a:pt x="5802" y="2709"/>
                    <a:pt x="6342" y="2169"/>
                    <a:pt x="6342" y="1513"/>
                  </a:cubicBezTo>
                  <a:lnTo>
                    <a:pt x="6342" y="1197"/>
                  </a:lnTo>
                  <a:cubicBezTo>
                    <a:pt x="6342" y="541"/>
                    <a:pt x="5802" y="1"/>
                    <a:pt x="5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4742663" y="2914654"/>
              <a:ext cx="44549" cy="44549"/>
            </a:xfrm>
            <a:custGeom>
              <a:avLst/>
              <a:gdLst/>
              <a:ahLst/>
              <a:cxnLst/>
              <a:rect l="l" t="t" r="r" b="b"/>
              <a:pathLst>
                <a:path w="1197" h="1197" extrusionOk="0">
                  <a:moveTo>
                    <a:pt x="594" y="1"/>
                  </a:moveTo>
                  <a:cubicBezTo>
                    <a:pt x="270" y="1"/>
                    <a:pt x="0" y="271"/>
                    <a:pt x="0" y="595"/>
                  </a:cubicBezTo>
                  <a:cubicBezTo>
                    <a:pt x="0" y="927"/>
                    <a:pt x="270" y="1197"/>
                    <a:pt x="594" y="1197"/>
                  </a:cubicBezTo>
                  <a:cubicBezTo>
                    <a:pt x="926" y="1197"/>
                    <a:pt x="1196" y="927"/>
                    <a:pt x="1196" y="595"/>
                  </a:cubicBezTo>
                  <a:cubicBezTo>
                    <a:pt x="1196" y="271"/>
                    <a:pt x="926" y="1"/>
                    <a:pt x="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4746385" y="2916962"/>
              <a:ext cx="40828" cy="42540"/>
            </a:xfrm>
            <a:custGeom>
              <a:avLst/>
              <a:gdLst/>
              <a:ahLst/>
              <a:cxnLst/>
              <a:rect l="l" t="t" r="r" b="b"/>
              <a:pathLst>
                <a:path w="1097" h="1143" extrusionOk="0">
                  <a:moveTo>
                    <a:pt x="780" y="1"/>
                  </a:moveTo>
                  <a:cubicBezTo>
                    <a:pt x="841" y="101"/>
                    <a:pt x="880" y="217"/>
                    <a:pt x="880" y="348"/>
                  </a:cubicBezTo>
                  <a:cubicBezTo>
                    <a:pt x="880" y="680"/>
                    <a:pt x="610" y="950"/>
                    <a:pt x="286" y="950"/>
                  </a:cubicBezTo>
                  <a:cubicBezTo>
                    <a:pt x="178" y="950"/>
                    <a:pt x="85" y="919"/>
                    <a:pt x="1" y="880"/>
                  </a:cubicBezTo>
                  <a:lnTo>
                    <a:pt x="1" y="880"/>
                  </a:lnTo>
                  <a:cubicBezTo>
                    <a:pt x="109" y="1034"/>
                    <a:pt x="294" y="1142"/>
                    <a:pt x="494" y="1142"/>
                  </a:cubicBezTo>
                  <a:cubicBezTo>
                    <a:pt x="826" y="1142"/>
                    <a:pt x="1096" y="872"/>
                    <a:pt x="1096" y="541"/>
                  </a:cubicBezTo>
                  <a:cubicBezTo>
                    <a:pt x="1096" y="309"/>
                    <a:pt x="973" y="109"/>
                    <a:pt x="780" y="1"/>
                  </a:cubicBezTo>
                  <a:close/>
                </a:path>
              </a:pathLst>
            </a:custGeom>
            <a:solidFill>
              <a:srgbClr val="AF7C62">
                <a:alpha val="4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3"/>
          <p:cNvGrpSpPr/>
          <p:nvPr/>
        </p:nvGrpSpPr>
        <p:grpSpPr>
          <a:xfrm>
            <a:off x="5543957" y="1204626"/>
            <a:ext cx="2848718" cy="773575"/>
            <a:chOff x="5942857" y="265301"/>
            <a:chExt cx="2848718" cy="773575"/>
          </a:xfrm>
        </p:grpSpPr>
        <p:sp>
          <p:nvSpPr>
            <p:cNvPr id="779" name="Google Shape;779;p43"/>
            <p:cNvSpPr/>
            <p:nvPr/>
          </p:nvSpPr>
          <p:spPr>
            <a:xfrm>
              <a:off x="5942857" y="265301"/>
              <a:ext cx="1272001" cy="274195"/>
            </a:xfrm>
            <a:custGeom>
              <a:avLst/>
              <a:gdLst/>
              <a:ahLst/>
              <a:cxnLst/>
              <a:rect l="l" t="t" r="r" b="b"/>
              <a:pathLst>
                <a:path w="13926" h="3002" extrusionOk="0">
                  <a:moveTo>
                    <a:pt x="8579" y="0"/>
                  </a:moveTo>
                  <a:cubicBezTo>
                    <a:pt x="7407" y="0"/>
                    <a:pt x="6404" y="671"/>
                    <a:pt x="5902" y="1636"/>
                  </a:cubicBezTo>
                  <a:cubicBezTo>
                    <a:pt x="5501" y="1134"/>
                    <a:pt x="4884" y="803"/>
                    <a:pt x="4190" y="803"/>
                  </a:cubicBezTo>
                  <a:cubicBezTo>
                    <a:pt x="3303" y="803"/>
                    <a:pt x="2539" y="1327"/>
                    <a:pt x="2192" y="2076"/>
                  </a:cubicBezTo>
                  <a:cubicBezTo>
                    <a:pt x="1960" y="1852"/>
                    <a:pt x="1644" y="1713"/>
                    <a:pt x="1297" y="1713"/>
                  </a:cubicBezTo>
                  <a:cubicBezTo>
                    <a:pt x="579" y="1713"/>
                    <a:pt x="1" y="2292"/>
                    <a:pt x="1" y="3001"/>
                  </a:cubicBezTo>
                  <a:lnTo>
                    <a:pt x="13926" y="3001"/>
                  </a:lnTo>
                  <a:cubicBezTo>
                    <a:pt x="13918" y="2292"/>
                    <a:pt x="13340" y="1713"/>
                    <a:pt x="12630" y="1713"/>
                  </a:cubicBezTo>
                  <a:cubicBezTo>
                    <a:pt x="12151" y="1713"/>
                    <a:pt x="11743" y="1968"/>
                    <a:pt x="11511" y="2346"/>
                  </a:cubicBezTo>
                  <a:cubicBezTo>
                    <a:pt x="11210" y="1003"/>
                    <a:pt x="10014" y="0"/>
                    <a:pt x="85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7832420" y="874560"/>
              <a:ext cx="635726" cy="164316"/>
            </a:xfrm>
            <a:custGeom>
              <a:avLst/>
              <a:gdLst/>
              <a:ahLst/>
              <a:cxnLst/>
              <a:rect l="l" t="t" r="r" b="b"/>
              <a:pathLst>
                <a:path w="6960" h="1799" extrusionOk="0">
                  <a:moveTo>
                    <a:pt x="5162" y="1"/>
                  </a:moveTo>
                  <a:cubicBezTo>
                    <a:pt x="4468" y="1"/>
                    <a:pt x="3858" y="394"/>
                    <a:pt x="3557" y="973"/>
                  </a:cubicBezTo>
                  <a:cubicBezTo>
                    <a:pt x="3318" y="664"/>
                    <a:pt x="2940" y="471"/>
                    <a:pt x="2524" y="471"/>
                  </a:cubicBezTo>
                  <a:cubicBezTo>
                    <a:pt x="1999" y="471"/>
                    <a:pt x="1544" y="780"/>
                    <a:pt x="1328" y="1235"/>
                  </a:cubicBezTo>
                  <a:cubicBezTo>
                    <a:pt x="1197" y="1096"/>
                    <a:pt x="1004" y="1011"/>
                    <a:pt x="788" y="1011"/>
                  </a:cubicBezTo>
                  <a:cubicBezTo>
                    <a:pt x="356" y="1011"/>
                    <a:pt x="8" y="1359"/>
                    <a:pt x="1" y="1798"/>
                  </a:cubicBezTo>
                  <a:lnTo>
                    <a:pt x="6960" y="1798"/>
                  </a:lnTo>
                  <a:cubicBezTo>
                    <a:pt x="6960" y="811"/>
                    <a:pt x="6149" y="1"/>
                    <a:pt x="5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8664613" y="685030"/>
              <a:ext cx="126963" cy="131891"/>
            </a:xfrm>
            <a:custGeom>
              <a:avLst/>
              <a:gdLst/>
              <a:ahLst/>
              <a:cxnLst/>
              <a:rect l="l" t="t" r="r" b="b"/>
              <a:pathLst>
                <a:path w="1390" h="1444" extrusionOk="0">
                  <a:moveTo>
                    <a:pt x="695" y="1"/>
                  </a:moveTo>
                  <a:lnTo>
                    <a:pt x="495" y="533"/>
                  </a:lnTo>
                  <a:lnTo>
                    <a:pt x="1" y="726"/>
                  </a:lnTo>
                  <a:lnTo>
                    <a:pt x="495" y="919"/>
                  </a:lnTo>
                  <a:lnTo>
                    <a:pt x="695" y="1443"/>
                  </a:lnTo>
                  <a:lnTo>
                    <a:pt x="896" y="919"/>
                  </a:lnTo>
                  <a:lnTo>
                    <a:pt x="1390" y="726"/>
                  </a:lnTo>
                  <a:lnTo>
                    <a:pt x="896" y="533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7606995" y="314374"/>
              <a:ext cx="230451" cy="240400"/>
            </a:xfrm>
            <a:custGeom>
              <a:avLst/>
              <a:gdLst/>
              <a:ahLst/>
              <a:cxnLst/>
              <a:rect l="l" t="t" r="r" b="b"/>
              <a:pathLst>
                <a:path w="2523" h="2632" extrusionOk="0">
                  <a:moveTo>
                    <a:pt x="1265" y="1"/>
                  </a:moveTo>
                  <a:lnTo>
                    <a:pt x="895" y="965"/>
                  </a:lnTo>
                  <a:lnTo>
                    <a:pt x="0" y="1312"/>
                  </a:lnTo>
                  <a:lnTo>
                    <a:pt x="895" y="1667"/>
                  </a:lnTo>
                  <a:lnTo>
                    <a:pt x="1265" y="2631"/>
                  </a:lnTo>
                  <a:lnTo>
                    <a:pt x="1628" y="1667"/>
                  </a:lnTo>
                  <a:lnTo>
                    <a:pt x="2523" y="1312"/>
                  </a:lnTo>
                  <a:lnTo>
                    <a:pt x="1628" y="9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86CB1641-70B0-582C-FB94-437C9883A1E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371492"/>
            <a:ext cx="4668864" cy="12002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Netto rendement per tijdseenheid (%)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Opbrengstvoet waar er break-even is</a:t>
            </a:r>
          </a:p>
          <a:p>
            <a:pPr>
              <a:buFont typeface="Wingdings" panose="05000000000000000000" pitchFamily="2" charset="2"/>
              <a:buChar char="à"/>
            </a:pPr>
            <a:endParaRPr lang="nl-B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nl-B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A3CAB7-F959-E574-50B4-6DD202CB3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7" y="2192473"/>
            <a:ext cx="5487004" cy="1857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>
                <a:solidFill>
                  <a:schemeClr val="accent1"/>
                </a:solidFill>
              </a:rPr>
              <a:t>Net Present Value (NPV)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43" name="Google Shape;743;p43"/>
          <p:cNvSpPr/>
          <p:nvPr/>
        </p:nvSpPr>
        <p:spPr>
          <a:xfrm>
            <a:off x="5629275" y="3952875"/>
            <a:ext cx="2800500" cy="352200"/>
          </a:xfrm>
          <a:prstGeom prst="ellipse">
            <a:avLst/>
          </a:prstGeom>
          <a:solidFill>
            <a:srgbClr val="AF7C62">
              <a:alpha val="4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43"/>
          <p:cNvGrpSpPr/>
          <p:nvPr/>
        </p:nvGrpSpPr>
        <p:grpSpPr>
          <a:xfrm>
            <a:off x="6537773" y="2991869"/>
            <a:ext cx="1370206" cy="1105010"/>
            <a:chOff x="1176817" y="1857193"/>
            <a:chExt cx="957048" cy="771817"/>
          </a:xfrm>
        </p:grpSpPr>
        <p:sp>
          <p:nvSpPr>
            <p:cNvPr id="745" name="Google Shape;745;p43"/>
            <p:cNvSpPr/>
            <p:nvPr/>
          </p:nvSpPr>
          <p:spPr>
            <a:xfrm>
              <a:off x="1176817" y="1949344"/>
              <a:ext cx="957048" cy="679666"/>
            </a:xfrm>
            <a:custGeom>
              <a:avLst/>
              <a:gdLst/>
              <a:ahLst/>
              <a:cxnLst/>
              <a:rect l="l" t="t" r="r" b="b"/>
              <a:pathLst>
                <a:path w="25715" h="18262" extrusionOk="0">
                  <a:moveTo>
                    <a:pt x="10339" y="1"/>
                  </a:moveTo>
                  <a:cubicBezTo>
                    <a:pt x="10339" y="1"/>
                    <a:pt x="1" y="14343"/>
                    <a:pt x="6674" y="18262"/>
                  </a:cubicBezTo>
                  <a:lnTo>
                    <a:pt x="19025" y="18262"/>
                  </a:lnTo>
                  <a:cubicBezTo>
                    <a:pt x="25714" y="14343"/>
                    <a:pt x="15361" y="1"/>
                    <a:pt x="15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1504145" y="1857193"/>
              <a:ext cx="301797" cy="92188"/>
            </a:xfrm>
            <a:custGeom>
              <a:avLst/>
              <a:gdLst/>
              <a:ahLst/>
              <a:cxnLst/>
              <a:rect l="l" t="t" r="r" b="b"/>
              <a:pathLst>
                <a:path w="8109" h="2477" extrusionOk="0">
                  <a:moveTo>
                    <a:pt x="1" y="0"/>
                  </a:moveTo>
                  <a:lnTo>
                    <a:pt x="510" y="702"/>
                  </a:lnTo>
                  <a:lnTo>
                    <a:pt x="1544" y="2477"/>
                  </a:lnTo>
                  <a:lnTo>
                    <a:pt x="6566" y="2477"/>
                  </a:lnTo>
                  <a:lnTo>
                    <a:pt x="7600" y="702"/>
                  </a:lnTo>
                  <a:lnTo>
                    <a:pt x="8109" y="0"/>
                  </a:lnTo>
                  <a:cubicBezTo>
                    <a:pt x="7222" y="0"/>
                    <a:pt x="6712" y="340"/>
                    <a:pt x="5825" y="340"/>
                  </a:cubicBezTo>
                  <a:cubicBezTo>
                    <a:pt x="4938" y="340"/>
                    <a:pt x="4938" y="0"/>
                    <a:pt x="4051" y="0"/>
                  </a:cubicBezTo>
                  <a:cubicBezTo>
                    <a:pt x="3164" y="0"/>
                    <a:pt x="3164" y="340"/>
                    <a:pt x="2276" y="340"/>
                  </a:cubicBezTo>
                  <a:cubicBezTo>
                    <a:pt x="1389" y="340"/>
                    <a:pt x="888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1539762" y="1930400"/>
              <a:ext cx="236033" cy="34501"/>
            </a:xfrm>
            <a:custGeom>
              <a:avLst/>
              <a:gdLst/>
              <a:ahLst/>
              <a:cxnLst/>
              <a:rect l="l" t="t" r="r" b="b"/>
              <a:pathLst>
                <a:path w="6342" h="927" extrusionOk="0">
                  <a:moveTo>
                    <a:pt x="363" y="1"/>
                  </a:moveTo>
                  <a:cubicBezTo>
                    <a:pt x="162" y="1"/>
                    <a:pt x="0" y="163"/>
                    <a:pt x="0" y="371"/>
                  </a:cubicBezTo>
                  <a:lnTo>
                    <a:pt x="0" y="564"/>
                  </a:lnTo>
                  <a:cubicBezTo>
                    <a:pt x="0" y="764"/>
                    <a:pt x="162" y="926"/>
                    <a:pt x="363" y="926"/>
                  </a:cubicBezTo>
                  <a:lnTo>
                    <a:pt x="5979" y="926"/>
                  </a:lnTo>
                  <a:cubicBezTo>
                    <a:pt x="6180" y="926"/>
                    <a:pt x="6342" y="772"/>
                    <a:pt x="6342" y="564"/>
                  </a:cubicBezTo>
                  <a:lnTo>
                    <a:pt x="6342" y="371"/>
                  </a:lnTo>
                  <a:cubicBezTo>
                    <a:pt x="6342" y="163"/>
                    <a:pt x="6180" y="1"/>
                    <a:pt x="5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573333" y="2175626"/>
              <a:ext cx="170605" cy="274516"/>
            </a:xfrm>
            <a:custGeom>
              <a:avLst/>
              <a:gdLst/>
              <a:ahLst/>
              <a:cxnLst/>
              <a:rect l="l" t="t" r="r" b="b"/>
              <a:pathLst>
                <a:path w="4584" h="7376" extrusionOk="0">
                  <a:moveTo>
                    <a:pt x="1922" y="1921"/>
                  </a:moveTo>
                  <a:lnTo>
                    <a:pt x="1930" y="3040"/>
                  </a:lnTo>
                  <a:cubicBezTo>
                    <a:pt x="1737" y="2978"/>
                    <a:pt x="1598" y="2909"/>
                    <a:pt x="1498" y="2824"/>
                  </a:cubicBezTo>
                  <a:cubicBezTo>
                    <a:pt x="1405" y="2739"/>
                    <a:pt x="1351" y="2631"/>
                    <a:pt x="1343" y="2500"/>
                  </a:cubicBezTo>
                  <a:cubicBezTo>
                    <a:pt x="1336" y="2361"/>
                    <a:pt x="1382" y="2245"/>
                    <a:pt x="1482" y="2137"/>
                  </a:cubicBezTo>
                  <a:cubicBezTo>
                    <a:pt x="1575" y="2044"/>
                    <a:pt x="1721" y="1967"/>
                    <a:pt x="1922" y="1921"/>
                  </a:cubicBezTo>
                  <a:close/>
                  <a:moveTo>
                    <a:pt x="2724" y="4374"/>
                  </a:moveTo>
                  <a:lnTo>
                    <a:pt x="2724" y="4374"/>
                  </a:lnTo>
                  <a:cubicBezTo>
                    <a:pt x="2909" y="4444"/>
                    <a:pt x="3048" y="4513"/>
                    <a:pt x="3149" y="4598"/>
                  </a:cubicBezTo>
                  <a:cubicBezTo>
                    <a:pt x="3241" y="4675"/>
                    <a:pt x="3295" y="4783"/>
                    <a:pt x="3295" y="4914"/>
                  </a:cubicBezTo>
                  <a:cubicBezTo>
                    <a:pt x="3303" y="5038"/>
                    <a:pt x="3257" y="5161"/>
                    <a:pt x="3156" y="5254"/>
                  </a:cubicBezTo>
                  <a:cubicBezTo>
                    <a:pt x="3064" y="5354"/>
                    <a:pt x="2925" y="5416"/>
                    <a:pt x="2732" y="5454"/>
                  </a:cubicBezTo>
                  <a:lnTo>
                    <a:pt x="2724" y="4374"/>
                  </a:lnTo>
                  <a:close/>
                  <a:moveTo>
                    <a:pt x="1930" y="0"/>
                  </a:moveTo>
                  <a:lnTo>
                    <a:pt x="1937" y="864"/>
                  </a:lnTo>
                  <a:cubicBezTo>
                    <a:pt x="1343" y="941"/>
                    <a:pt x="888" y="1134"/>
                    <a:pt x="572" y="1443"/>
                  </a:cubicBezTo>
                  <a:cubicBezTo>
                    <a:pt x="255" y="1751"/>
                    <a:pt x="101" y="2129"/>
                    <a:pt x="101" y="2561"/>
                  </a:cubicBezTo>
                  <a:cubicBezTo>
                    <a:pt x="101" y="2909"/>
                    <a:pt x="186" y="3186"/>
                    <a:pt x="356" y="3402"/>
                  </a:cubicBezTo>
                  <a:cubicBezTo>
                    <a:pt x="533" y="3618"/>
                    <a:pt x="741" y="3780"/>
                    <a:pt x="1004" y="3881"/>
                  </a:cubicBezTo>
                  <a:cubicBezTo>
                    <a:pt x="1266" y="3989"/>
                    <a:pt x="1575" y="4089"/>
                    <a:pt x="1953" y="4174"/>
                  </a:cubicBezTo>
                  <a:lnTo>
                    <a:pt x="1960" y="5485"/>
                  </a:lnTo>
                  <a:cubicBezTo>
                    <a:pt x="1675" y="5470"/>
                    <a:pt x="1405" y="5400"/>
                    <a:pt x="1127" y="5300"/>
                  </a:cubicBezTo>
                  <a:cubicBezTo>
                    <a:pt x="857" y="5208"/>
                    <a:pt x="633" y="5084"/>
                    <a:pt x="425" y="4938"/>
                  </a:cubicBezTo>
                  <a:lnTo>
                    <a:pt x="1" y="5902"/>
                  </a:lnTo>
                  <a:cubicBezTo>
                    <a:pt x="217" y="6064"/>
                    <a:pt x="502" y="6195"/>
                    <a:pt x="849" y="6318"/>
                  </a:cubicBezTo>
                  <a:cubicBezTo>
                    <a:pt x="1197" y="6434"/>
                    <a:pt x="1575" y="6496"/>
                    <a:pt x="1960" y="6519"/>
                  </a:cubicBezTo>
                  <a:lnTo>
                    <a:pt x="1968" y="7375"/>
                  </a:lnTo>
                  <a:lnTo>
                    <a:pt x="2755" y="7375"/>
                  </a:lnTo>
                  <a:lnTo>
                    <a:pt x="2740" y="6496"/>
                  </a:lnTo>
                  <a:cubicBezTo>
                    <a:pt x="3341" y="6419"/>
                    <a:pt x="3797" y="6226"/>
                    <a:pt x="4105" y="5917"/>
                  </a:cubicBezTo>
                  <a:cubicBezTo>
                    <a:pt x="4414" y="5609"/>
                    <a:pt x="4568" y="5246"/>
                    <a:pt x="4583" y="4822"/>
                  </a:cubicBezTo>
                  <a:cubicBezTo>
                    <a:pt x="4583" y="4475"/>
                    <a:pt x="4499" y="4189"/>
                    <a:pt x="4321" y="3981"/>
                  </a:cubicBezTo>
                  <a:cubicBezTo>
                    <a:pt x="4151" y="3765"/>
                    <a:pt x="3928" y="3611"/>
                    <a:pt x="3681" y="3510"/>
                  </a:cubicBezTo>
                  <a:cubicBezTo>
                    <a:pt x="3419" y="3402"/>
                    <a:pt x="3110" y="3302"/>
                    <a:pt x="2740" y="3225"/>
                  </a:cubicBezTo>
                  <a:lnTo>
                    <a:pt x="2732" y="1890"/>
                  </a:lnTo>
                  <a:lnTo>
                    <a:pt x="2732" y="1890"/>
                  </a:lnTo>
                  <a:cubicBezTo>
                    <a:pt x="3141" y="1936"/>
                    <a:pt x="3542" y="2068"/>
                    <a:pt x="3935" y="2291"/>
                  </a:cubicBezTo>
                  <a:lnTo>
                    <a:pt x="4321" y="1327"/>
                  </a:lnTo>
                  <a:cubicBezTo>
                    <a:pt x="3897" y="1057"/>
                    <a:pt x="3365" y="903"/>
                    <a:pt x="2724" y="856"/>
                  </a:cubicBezTo>
                  <a:lnTo>
                    <a:pt x="27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43"/>
          <p:cNvSpPr/>
          <p:nvPr/>
        </p:nvSpPr>
        <p:spPr>
          <a:xfrm>
            <a:off x="6567705" y="2282807"/>
            <a:ext cx="1310341" cy="859056"/>
          </a:xfrm>
          <a:custGeom>
            <a:avLst/>
            <a:gdLst/>
            <a:ahLst/>
            <a:cxnLst/>
            <a:rect l="l" t="t" r="r" b="b"/>
            <a:pathLst>
              <a:path w="20280" h="13295" extrusionOk="0">
                <a:moveTo>
                  <a:pt x="19606" y="0"/>
                </a:moveTo>
                <a:cubicBezTo>
                  <a:pt x="19571" y="0"/>
                  <a:pt x="19536" y="4"/>
                  <a:pt x="19502" y="12"/>
                </a:cubicBezTo>
                <a:cubicBezTo>
                  <a:pt x="18291" y="305"/>
                  <a:pt x="17087" y="591"/>
                  <a:pt x="15884" y="892"/>
                </a:cubicBezTo>
                <a:cubicBezTo>
                  <a:pt x="15268" y="1042"/>
                  <a:pt x="15436" y="1943"/>
                  <a:pt x="15993" y="1943"/>
                </a:cubicBezTo>
                <a:cubicBezTo>
                  <a:pt x="16037" y="1943"/>
                  <a:pt x="16083" y="1937"/>
                  <a:pt x="16131" y="1925"/>
                </a:cubicBezTo>
                <a:cubicBezTo>
                  <a:pt x="16663" y="1802"/>
                  <a:pt x="17195" y="1663"/>
                  <a:pt x="17712" y="1540"/>
                </a:cubicBezTo>
                <a:lnTo>
                  <a:pt x="17712" y="1540"/>
                </a:lnTo>
                <a:cubicBezTo>
                  <a:pt x="15344" y="3399"/>
                  <a:pt x="12983" y="5258"/>
                  <a:pt x="10607" y="7125"/>
                </a:cubicBezTo>
                <a:cubicBezTo>
                  <a:pt x="9781" y="6554"/>
                  <a:pt x="8956" y="5976"/>
                  <a:pt x="8130" y="5405"/>
                </a:cubicBezTo>
                <a:cubicBezTo>
                  <a:pt x="8053" y="5352"/>
                  <a:pt x="7959" y="5328"/>
                  <a:pt x="7865" y="5328"/>
                </a:cubicBezTo>
                <a:cubicBezTo>
                  <a:pt x="7723" y="5328"/>
                  <a:pt x="7579" y="5382"/>
                  <a:pt x="7482" y="5474"/>
                </a:cubicBezTo>
                <a:cubicBezTo>
                  <a:pt x="5121" y="7781"/>
                  <a:pt x="2761" y="10072"/>
                  <a:pt x="385" y="12379"/>
                </a:cubicBezTo>
                <a:cubicBezTo>
                  <a:pt x="1" y="12751"/>
                  <a:pt x="358" y="13294"/>
                  <a:pt x="767" y="13294"/>
                </a:cubicBezTo>
                <a:cubicBezTo>
                  <a:pt x="885" y="13294"/>
                  <a:pt x="1007" y="13250"/>
                  <a:pt x="1117" y="13143"/>
                </a:cubicBezTo>
                <a:cubicBezTo>
                  <a:pt x="3378" y="10944"/>
                  <a:pt x="5638" y="8745"/>
                  <a:pt x="7899" y="6531"/>
                </a:cubicBezTo>
                <a:cubicBezTo>
                  <a:pt x="8709" y="7094"/>
                  <a:pt x="9519" y="7665"/>
                  <a:pt x="10337" y="8221"/>
                </a:cubicBezTo>
                <a:cubicBezTo>
                  <a:pt x="10416" y="8276"/>
                  <a:pt x="10502" y="8300"/>
                  <a:pt x="10588" y="8300"/>
                </a:cubicBezTo>
                <a:cubicBezTo>
                  <a:pt x="10728" y="8300"/>
                  <a:pt x="10870" y="8237"/>
                  <a:pt x="10985" y="8151"/>
                </a:cubicBezTo>
                <a:cubicBezTo>
                  <a:pt x="13392" y="6261"/>
                  <a:pt x="15799" y="4371"/>
                  <a:pt x="18198" y="2481"/>
                </a:cubicBezTo>
                <a:lnTo>
                  <a:pt x="18198" y="2481"/>
                </a:lnTo>
                <a:lnTo>
                  <a:pt x="17558" y="3985"/>
                </a:lnTo>
                <a:cubicBezTo>
                  <a:pt x="17392" y="4378"/>
                  <a:pt x="17713" y="4637"/>
                  <a:pt x="18049" y="4637"/>
                </a:cubicBezTo>
                <a:cubicBezTo>
                  <a:pt x="18261" y="4637"/>
                  <a:pt x="18479" y="4533"/>
                  <a:pt x="18584" y="4294"/>
                </a:cubicBezTo>
                <a:lnTo>
                  <a:pt x="20119" y="683"/>
                </a:lnTo>
                <a:cubicBezTo>
                  <a:pt x="20279" y="342"/>
                  <a:pt x="19936" y="0"/>
                  <a:pt x="196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43"/>
          <p:cNvGrpSpPr/>
          <p:nvPr/>
        </p:nvGrpSpPr>
        <p:grpSpPr>
          <a:xfrm>
            <a:off x="6151064" y="3295523"/>
            <a:ext cx="870923" cy="856385"/>
            <a:chOff x="4445482" y="2604037"/>
            <a:chExt cx="501655" cy="493281"/>
          </a:xfrm>
        </p:grpSpPr>
        <p:sp>
          <p:nvSpPr>
            <p:cNvPr id="751" name="Google Shape;751;p43"/>
            <p:cNvSpPr/>
            <p:nvPr/>
          </p:nvSpPr>
          <p:spPr>
            <a:xfrm>
              <a:off x="4534208" y="2607349"/>
              <a:ext cx="170010" cy="150694"/>
            </a:xfrm>
            <a:custGeom>
              <a:avLst/>
              <a:gdLst/>
              <a:ahLst/>
              <a:cxnLst/>
              <a:rect l="l" t="t" r="r" b="b"/>
              <a:pathLst>
                <a:path w="4568" h="4049" extrusionOk="0">
                  <a:moveTo>
                    <a:pt x="2279" y="0"/>
                  </a:moveTo>
                  <a:cubicBezTo>
                    <a:pt x="1448" y="0"/>
                    <a:pt x="668" y="521"/>
                    <a:pt x="371" y="1353"/>
                  </a:cubicBezTo>
                  <a:cubicBezTo>
                    <a:pt x="0" y="2402"/>
                    <a:pt x="556" y="3560"/>
                    <a:pt x="1605" y="3930"/>
                  </a:cubicBezTo>
                  <a:cubicBezTo>
                    <a:pt x="1829" y="4011"/>
                    <a:pt x="2057" y="4049"/>
                    <a:pt x="2282" y="4049"/>
                  </a:cubicBezTo>
                  <a:cubicBezTo>
                    <a:pt x="3112" y="4049"/>
                    <a:pt x="3892" y="3529"/>
                    <a:pt x="4189" y="2703"/>
                  </a:cubicBezTo>
                  <a:cubicBezTo>
                    <a:pt x="4567" y="1646"/>
                    <a:pt x="4004" y="489"/>
                    <a:pt x="2955" y="119"/>
                  </a:cubicBezTo>
                  <a:cubicBezTo>
                    <a:pt x="2732" y="38"/>
                    <a:pt x="2503" y="0"/>
                    <a:pt x="2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4528477" y="2605079"/>
              <a:ext cx="169712" cy="150917"/>
            </a:xfrm>
            <a:custGeom>
              <a:avLst/>
              <a:gdLst/>
              <a:ahLst/>
              <a:cxnLst/>
              <a:rect l="l" t="t" r="r" b="b"/>
              <a:pathLst>
                <a:path w="4560" h="4055" extrusionOk="0">
                  <a:moveTo>
                    <a:pt x="2282" y="0"/>
                  </a:moveTo>
                  <a:cubicBezTo>
                    <a:pt x="1451" y="0"/>
                    <a:pt x="668" y="525"/>
                    <a:pt x="370" y="1352"/>
                  </a:cubicBezTo>
                  <a:cubicBezTo>
                    <a:pt x="0" y="2402"/>
                    <a:pt x="555" y="3559"/>
                    <a:pt x="1605" y="3937"/>
                  </a:cubicBezTo>
                  <a:cubicBezTo>
                    <a:pt x="1828" y="4017"/>
                    <a:pt x="2057" y="4055"/>
                    <a:pt x="2281" y="4055"/>
                  </a:cubicBezTo>
                  <a:cubicBezTo>
                    <a:pt x="3116" y="4055"/>
                    <a:pt x="3897" y="3530"/>
                    <a:pt x="4189" y="2703"/>
                  </a:cubicBezTo>
                  <a:cubicBezTo>
                    <a:pt x="4559" y="1653"/>
                    <a:pt x="4012" y="496"/>
                    <a:pt x="2955" y="118"/>
                  </a:cubicBezTo>
                  <a:cubicBezTo>
                    <a:pt x="2733" y="38"/>
                    <a:pt x="2506" y="0"/>
                    <a:pt x="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4545671" y="2620301"/>
              <a:ext cx="135583" cy="120473"/>
            </a:xfrm>
            <a:custGeom>
              <a:avLst/>
              <a:gdLst/>
              <a:ahLst/>
              <a:cxnLst/>
              <a:rect l="l" t="t" r="r" b="b"/>
              <a:pathLst>
                <a:path w="3643" h="3237" extrusionOk="0">
                  <a:moveTo>
                    <a:pt x="1823" y="1"/>
                  </a:moveTo>
                  <a:cubicBezTo>
                    <a:pt x="1157" y="1"/>
                    <a:pt x="531" y="419"/>
                    <a:pt x="294" y="1082"/>
                  </a:cubicBezTo>
                  <a:cubicBezTo>
                    <a:pt x="1" y="1916"/>
                    <a:pt x="441" y="2841"/>
                    <a:pt x="1282" y="3142"/>
                  </a:cubicBezTo>
                  <a:cubicBezTo>
                    <a:pt x="1460" y="3206"/>
                    <a:pt x="1642" y="3236"/>
                    <a:pt x="1821" y="3236"/>
                  </a:cubicBezTo>
                  <a:cubicBezTo>
                    <a:pt x="2486" y="3236"/>
                    <a:pt x="3110" y="2819"/>
                    <a:pt x="3341" y="2162"/>
                  </a:cubicBezTo>
                  <a:cubicBezTo>
                    <a:pt x="3642" y="1321"/>
                    <a:pt x="3203" y="396"/>
                    <a:pt x="2362" y="95"/>
                  </a:cubicBezTo>
                  <a:cubicBezTo>
                    <a:pt x="2184" y="31"/>
                    <a:pt x="2002" y="1"/>
                    <a:pt x="1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4474176" y="2630424"/>
              <a:ext cx="315307" cy="156797"/>
            </a:xfrm>
            <a:custGeom>
              <a:avLst/>
              <a:gdLst/>
              <a:ahLst/>
              <a:cxnLst/>
              <a:rect l="l" t="t" r="r" b="b"/>
              <a:pathLst>
                <a:path w="8472" h="4213" extrusionOk="0">
                  <a:moveTo>
                    <a:pt x="8364" y="0"/>
                  </a:moveTo>
                  <a:lnTo>
                    <a:pt x="1" y="3997"/>
                  </a:lnTo>
                  <a:lnTo>
                    <a:pt x="109" y="4213"/>
                  </a:lnTo>
                  <a:lnTo>
                    <a:pt x="8472" y="216"/>
                  </a:lnTo>
                  <a:lnTo>
                    <a:pt x="8364" y="0"/>
                  </a:lnTo>
                  <a:close/>
                </a:path>
              </a:pathLst>
            </a:custGeom>
            <a:solidFill>
              <a:srgbClr val="FF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4584452" y="2643636"/>
              <a:ext cx="56310" cy="72946"/>
            </a:xfrm>
            <a:custGeom>
              <a:avLst/>
              <a:gdLst/>
              <a:ahLst/>
              <a:cxnLst/>
              <a:rect l="l" t="t" r="r" b="b"/>
              <a:pathLst>
                <a:path w="1513" h="1960" extrusionOk="0">
                  <a:moveTo>
                    <a:pt x="808" y="488"/>
                  </a:moveTo>
                  <a:cubicBezTo>
                    <a:pt x="823" y="488"/>
                    <a:pt x="839" y="489"/>
                    <a:pt x="857" y="494"/>
                  </a:cubicBezTo>
                  <a:lnTo>
                    <a:pt x="756" y="779"/>
                  </a:lnTo>
                  <a:cubicBezTo>
                    <a:pt x="710" y="741"/>
                    <a:pt x="679" y="710"/>
                    <a:pt x="664" y="687"/>
                  </a:cubicBezTo>
                  <a:cubicBezTo>
                    <a:pt x="641" y="656"/>
                    <a:pt x="633" y="625"/>
                    <a:pt x="656" y="586"/>
                  </a:cubicBezTo>
                  <a:cubicBezTo>
                    <a:pt x="664" y="556"/>
                    <a:pt x="695" y="532"/>
                    <a:pt x="718" y="509"/>
                  </a:cubicBezTo>
                  <a:cubicBezTo>
                    <a:pt x="745" y="498"/>
                    <a:pt x="772" y="488"/>
                    <a:pt x="808" y="488"/>
                  </a:cubicBezTo>
                  <a:close/>
                  <a:moveTo>
                    <a:pt x="834" y="1188"/>
                  </a:moveTo>
                  <a:cubicBezTo>
                    <a:pt x="872" y="1227"/>
                    <a:pt x="903" y="1250"/>
                    <a:pt x="926" y="1281"/>
                  </a:cubicBezTo>
                  <a:cubicBezTo>
                    <a:pt x="942" y="1312"/>
                    <a:pt x="942" y="1350"/>
                    <a:pt x="934" y="1381"/>
                  </a:cubicBezTo>
                  <a:cubicBezTo>
                    <a:pt x="918" y="1420"/>
                    <a:pt x="895" y="1435"/>
                    <a:pt x="864" y="1458"/>
                  </a:cubicBezTo>
                  <a:cubicBezTo>
                    <a:pt x="842" y="1467"/>
                    <a:pt x="819" y="1471"/>
                    <a:pt x="795" y="1471"/>
                  </a:cubicBezTo>
                  <a:cubicBezTo>
                    <a:pt x="778" y="1471"/>
                    <a:pt x="760" y="1469"/>
                    <a:pt x="741" y="1466"/>
                  </a:cubicBezTo>
                  <a:lnTo>
                    <a:pt x="834" y="1188"/>
                  </a:lnTo>
                  <a:close/>
                  <a:moveTo>
                    <a:pt x="1019" y="0"/>
                  </a:moveTo>
                  <a:lnTo>
                    <a:pt x="942" y="216"/>
                  </a:lnTo>
                  <a:cubicBezTo>
                    <a:pt x="878" y="201"/>
                    <a:pt x="819" y="194"/>
                    <a:pt x="763" y="194"/>
                  </a:cubicBezTo>
                  <a:cubicBezTo>
                    <a:pt x="676" y="194"/>
                    <a:pt x="599" y="211"/>
                    <a:pt x="533" y="239"/>
                  </a:cubicBezTo>
                  <a:cubicBezTo>
                    <a:pt x="432" y="286"/>
                    <a:pt x="355" y="363"/>
                    <a:pt x="317" y="478"/>
                  </a:cubicBezTo>
                  <a:cubicBezTo>
                    <a:pt x="286" y="579"/>
                    <a:pt x="278" y="656"/>
                    <a:pt x="309" y="718"/>
                  </a:cubicBezTo>
                  <a:cubicBezTo>
                    <a:pt x="332" y="795"/>
                    <a:pt x="371" y="857"/>
                    <a:pt x="432" y="903"/>
                  </a:cubicBezTo>
                  <a:cubicBezTo>
                    <a:pt x="486" y="965"/>
                    <a:pt x="556" y="1011"/>
                    <a:pt x="641" y="1065"/>
                  </a:cubicBezTo>
                  <a:lnTo>
                    <a:pt x="525" y="1404"/>
                  </a:lnTo>
                  <a:cubicBezTo>
                    <a:pt x="463" y="1366"/>
                    <a:pt x="394" y="1327"/>
                    <a:pt x="332" y="1281"/>
                  </a:cubicBezTo>
                  <a:cubicBezTo>
                    <a:pt x="278" y="1235"/>
                    <a:pt x="232" y="1188"/>
                    <a:pt x="193" y="1127"/>
                  </a:cubicBezTo>
                  <a:lnTo>
                    <a:pt x="0" y="1327"/>
                  </a:lnTo>
                  <a:cubicBezTo>
                    <a:pt x="47" y="1389"/>
                    <a:pt x="101" y="1451"/>
                    <a:pt x="178" y="1512"/>
                  </a:cubicBezTo>
                  <a:cubicBezTo>
                    <a:pt x="255" y="1582"/>
                    <a:pt x="348" y="1628"/>
                    <a:pt x="440" y="1667"/>
                  </a:cubicBezTo>
                  <a:lnTo>
                    <a:pt x="363" y="1890"/>
                  </a:lnTo>
                  <a:lnTo>
                    <a:pt x="564" y="1960"/>
                  </a:lnTo>
                  <a:lnTo>
                    <a:pt x="641" y="1736"/>
                  </a:lnTo>
                  <a:cubicBezTo>
                    <a:pt x="695" y="1747"/>
                    <a:pt x="748" y="1752"/>
                    <a:pt x="798" y="1752"/>
                  </a:cubicBezTo>
                  <a:cubicBezTo>
                    <a:pt x="890" y="1752"/>
                    <a:pt x="972" y="1735"/>
                    <a:pt x="1042" y="1705"/>
                  </a:cubicBezTo>
                  <a:cubicBezTo>
                    <a:pt x="1142" y="1659"/>
                    <a:pt x="1219" y="1582"/>
                    <a:pt x="1266" y="1466"/>
                  </a:cubicBezTo>
                  <a:cubicBezTo>
                    <a:pt x="1296" y="1366"/>
                    <a:pt x="1304" y="1289"/>
                    <a:pt x="1281" y="1219"/>
                  </a:cubicBezTo>
                  <a:cubicBezTo>
                    <a:pt x="1250" y="1150"/>
                    <a:pt x="1212" y="1088"/>
                    <a:pt x="1150" y="1042"/>
                  </a:cubicBezTo>
                  <a:cubicBezTo>
                    <a:pt x="1096" y="995"/>
                    <a:pt x="1026" y="941"/>
                    <a:pt x="942" y="887"/>
                  </a:cubicBezTo>
                  <a:lnTo>
                    <a:pt x="1057" y="548"/>
                  </a:lnTo>
                  <a:cubicBezTo>
                    <a:pt x="1150" y="594"/>
                    <a:pt x="1250" y="664"/>
                    <a:pt x="1327" y="764"/>
                  </a:cubicBezTo>
                  <a:lnTo>
                    <a:pt x="1513" y="548"/>
                  </a:lnTo>
                  <a:cubicBezTo>
                    <a:pt x="1428" y="440"/>
                    <a:pt x="1304" y="355"/>
                    <a:pt x="1142" y="286"/>
                  </a:cubicBezTo>
                  <a:lnTo>
                    <a:pt x="1219" y="62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4471310" y="2686139"/>
              <a:ext cx="165730" cy="150991"/>
            </a:xfrm>
            <a:custGeom>
              <a:avLst/>
              <a:gdLst/>
              <a:ahLst/>
              <a:cxnLst/>
              <a:rect l="l" t="t" r="r" b="b"/>
              <a:pathLst>
                <a:path w="4453" h="4057" extrusionOk="0">
                  <a:moveTo>
                    <a:pt x="2233" y="1"/>
                  </a:moveTo>
                  <a:cubicBezTo>
                    <a:pt x="2082" y="1"/>
                    <a:pt x="1928" y="18"/>
                    <a:pt x="1775" y="54"/>
                  </a:cubicBezTo>
                  <a:cubicBezTo>
                    <a:pt x="680" y="301"/>
                    <a:pt x="1" y="1396"/>
                    <a:pt x="248" y="2484"/>
                  </a:cubicBezTo>
                  <a:cubicBezTo>
                    <a:pt x="466" y="3419"/>
                    <a:pt x="1300" y="4057"/>
                    <a:pt x="2220" y="4057"/>
                  </a:cubicBezTo>
                  <a:cubicBezTo>
                    <a:pt x="2371" y="4057"/>
                    <a:pt x="2524" y="4040"/>
                    <a:pt x="2678" y="4004"/>
                  </a:cubicBezTo>
                  <a:cubicBezTo>
                    <a:pt x="3781" y="3757"/>
                    <a:pt x="4452" y="2669"/>
                    <a:pt x="4205" y="1574"/>
                  </a:cubicBezTo>
                  <a:cubicBezTo>
                    <a:pt x="3987" y="639"/>
                    <a:pt x="3153" y="1"/>
                    <a:pt x="2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4465281" y="2687590"/>
              <a:ext cx="165730" cy="150991"/>
            </a:xfrm>
            <a:custGeom>
              <a:avLst/>
              <a:gdLst/>
              <a:ahLst/>
              <a:cxnLst/>
              <a:rect l="l" t="t" r="r" b="b"/>
              <a:pathLst>
                <a:path w="4453" h="4057" extrusionOk="0">
                  <a:moveTo>
                    <a:pt x="2233" y="0"/>
                  </a:moveTo>
                  <a:cubicBezTo>
                    <a:pt x="2082" y="0"/>
                    <a:pt x="1928" y="18"/>
                    <a:pt x="1775" y="54"/>
                  </a:cubicBezTo>
                  <a:cubicBezTo>
                    <a:pt x="680" y="300"/>
                    <a:pt x="1" y="1396"/>
                    <a:pt x="248" y="2484"/>
                  </a:cubicBezTo>
                  <a:cubicBezTo>
                    <a:pt x="466" y="3424"/>
                    <a:pt x="1298" y="4057"/>
                    <a:pt x="2217" y="4057"/>
                  </a:cubicBezTo>
                  <a:cubicBezTo>
                    <a:pt x="2369" y="4057"/>
                    <a:pt x="2523" y="4040"/>
                    <a:pt x="2678" y="4004"/>
                  </a:cubicBezTo>
                  <a:cubicBezTo>
                    <a:pt x="3766" y="3757"/>
                    <a:pt x="4452" y="2669"/>
                    <a:pt x="4205" y="1573"/>
                  </a:cubicBezTo>
                  <a:cubicBezTo>
                    <a:pt x="3987" y="639"/>
                    <a:pt x="3153" y="0"/>
                    <a:pt x="2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4481955" y="2702663"/>
              <a:ext cx="132383" cy="120547"/>
            </a:xfrm>
            <a:custGeom>
              <a:avLst/>
              <a:gdLst/>
              <a:ahLst/>
              <a:cxnLst/>
              <a:rect l="l" t="t" r="r" b="b"/>
              <a:pathLst>
                <a:path w="3557" h="3239" extrusionOk="0">
                  <a:moveTo>
                    <a:pt x="1782" y="1"/>
                  </a:moveTo>
                  <a:cubicBezTo>
                    <a:pt x="1663" y="1"/>
                    <a:pt x="1541" y="14"/>
                    <a:pt x="1420" y="42"/>
                  </a:cubicBezTo>
                  <a:cubicBezTo>
                    <a:pt x="556" y="243"/>
                    <a:pt x="0" y="1114"/>
                    <a:pt x="209" y="1978"/>
                  </a:cubicBezTo>
                  <a:cubicBezTo>
                    <a:pt x="381" y="2729"/>
                    <a:pt x="1045" y="3239"/>
                    <a:pt x="1782" y="3239"/>
                  </a:cubicBezTo>
                  <a:cubicBezTo>
                    <a:pt x="1902" y="3239"/>
                    <a:pt x="2023" y="3225"/>
                    <a:pt x="2145" y="3197"/>
                  </a:cubicBezTo>
                  <a:cubicBezTo>
                    <a:pt x="3009" y="2997"/>
                    <a:pt x="3557" y="2125"/>
                    <a:pt x="3356" y="1261"/>
                  </a:cubicBezTo>
                  <a:cubicBezTo>
                    <a:pt x="3184" y="511"/>
                    <a:pt x="2520" y="1"/>
                    <a:pt x="1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4522708" y="2725440"/>
              <a:ext cx="51137" cy="73542"/>
            </a:xfrm>
            <a:custGeom>
              <a:avLst/>
              <a:gdLst/>
              <a:ahLst/>
              <a:cxnLst/>
              <a:rect l="l" t="t" r="r" b="b"/>
              <a:pathLst>
                <a:path w="1374" h="1976" extrusionOk="0">
                  <a:moveTo>
                    <a:pt x="479" y="549"/>
                  </a:moveTo>
                  <a:lnTo>
                    <a:pt x="548" y="842"/>
                  </a:lnTo>
                  <a:cubicBezTo>
                    <a:pt x="502" y="842"/>
                    <a:pt x="448" y="826"/>
                    <a:pt x="425" y="811"/>
                  </a:cubicBezTo>
                  <a:cubicBezTo>
                    <a:pt x="394" y="788"/>
                    <a:pt x="371" y="772"/>
                    <a:pt x="356" y="741"/>
                  </a:cubicBezTo>
                  <a:cubicBezTo>
                    <a:pt x="356" y="703"/>
                    <a:pt x="356" y="664"/>
                    <a:pt x="371" y="633"/>
                  </a:cubicBezTo>
                  <a:cubicBezTo>
                    <a:pt x="394" y="610"/>
                    <a:pt x="433" y="579"/>
                    <a:pt x="479" y="549"/>
                  </a:cubicBezTo>
                  <a:close/>
                  <a:moveTo>
                    <a:pt x="849" y="1150"/>
                  </a:moveTo>
                  <a:cubicBezTo>
                    <a:pt x="896" y="1150"/>
                    <a:pt x="942" y="1158"/>
                    <a:pt x="973" y="1174"/>
                  </a:cubicBezTo>
                  <a:cubicBezTo>
                    <a:pt x="1004" y="1197"/>
                    <a:pt x="1019" y="1212"/>
                    <a:pt x="1027" y="1251"/>
                  </a:cubicBezTo>
                  <a:cubicBezTo>
                    <a:pt x="1035" y="1282"/>
                    <a:pt x="1027" y="1320"/>
                    <a:pt x="1011" y="1351"/>
                  </a:cubicBezTo>
                  <a:cubicBezTo>
                    <a:pt x="988" y="1382"/>
                    <a:pt x="950" y="1405"/>
                    <a:pt x="911" y="1436"/>
                  </a:cubicBezTo>
                  <a:lnTo>
                    <a:pt x="849" y="1150"/>
                  </a:lnTo>
                  <a:close/>
                  <a:moveTo>
                    <a:pt x="556" y="1"/>
                  </a:moveTo>
                  <a:lnTo>
                    <a:pt x="356" y="47"/>
                  </a:lnTo>
                  <a:lnTo>
                    <a:pt x="410" y="279"/>
                  </a:lnTo>
                  <a:cubicBezTo>
                    <a:pt x="255" y="325"/>
                    <a:pt x="155" y="402"/>
                    <a:pt x="86" y="510"/>
                  </a:cubicBezTo>
                  <a:cubicBezTo>
                    <a:pt x="16" y="618"/>
                    <a:pt x="1" y="726"/>
                    <a:pt x="24" y="842"/>
                  </a:cubicBezTo>
                  <a:cubicBezTo>
                    <a:pt x="55" y="927"/>
                    <a:pt x="93" y="996"/>
                    <a:pt x="155" y="1042"/>
                  </a:cubicBezTo>
                  <a:cubicBezTo>
                    <a:pt x="209" y="1089"/>
                    <a:pt x="278" y="1120"/>
                    <a:pt x="356" y="1127"/>
                  </a:cubicBezTo>
                  <a:cubicBezTo>
                    <a:pt x="433" y="1135"/>
                    <a:pt x="518" y="1150"/>
                    <a:pt x="626" y="1150"/>
                  </a:cubicBezTo>
                  <a:lnTo>
                    <a:pt x="703" y="1498"/>
                  </a:lnTo>
                  <a:cubicBezTo>
                    <a:pt x="664" y="1501"/>
                    <a:pt x="626" y="1503"/>
                    <a:pt x="587" y="1503"/>
                  </a:cubicBezTo>
                  <a:cubicBezTo>
                    <a:pt x="548" y="1503"/>
                    <a:pt x="510" y="1501"/>
                    <a:pt x="471" y="1498"/>
                  </a:cubicBezTo>
                  <a:cubicBezTo>
                    <a:pt x="402" y="1482"/>
                    <a:pt x="325" y="1467"/>
                    <a:pt x="271" y="1436"/>
                  </a:cubicBezTo>
                  <a:lnTo>
                    <a:pt x="209" y="1714"/>
                  </a:lnTo>
                  <a:cubicBezTo>
                    <a:pt x="278" y="1744"/>
                    <a:pt x="363" y="1768"/>
                    <a:pt x="464" y="1775"/>
                  </a:cubicBezTo>
                  <a:cubicBezTo>
                    <a:pt x="564" y="1775"/>
                    <a:pt x="664" y="1775"/>
                    <a:pt x="772" y="1752"/>
                  </a:cubicBezTo>
                  <a:lnTo>
                    <a:pt x="826" y="1976"/>
                  </a:lnTo>
                  <a:lnTo>
                    <a:pt x="1027" y="1930"/>
                  </a:lnTo>
                  <a:lnTo>
                    <a:pt x="973" y="1698"/>
                  </a:lnTo>
                  <a:cubicBezTo>
                    <a:pt x="1119" y="1636"/>
                    <a:pt x="1220" y="1559"/>
                    <a:pt x="1289" y="1467"/>
                  </a:cubicBezTo>
                  <a:cubicBezTo>
                    <a:pt x="1359" y="1366"/>
                    <a:pt x="1374" y="1266"/>
                    <a:pt x="1359" y="1158"/>
                  </a:cubicBezTo>
                  <a:cubicBezTo>
                    <a:pt x="1335" y="1073"/>
                    <a:pt x="1297" y="1004"/>
                    <a:pt x="1243" y="958"/>
                  </a:cubicBezTo>
                  <a:cubicBezTo>
                    <a:pt x="1173" y="904"/>
                    <a:pt x="1119" y="880"/>
                    <a:pt x="1042" y="865"/>
                  </a:cubicBezTo>
                  <a:cubicBezTo>
                    <a:pt x="973" y="857"/>
                    <a:pt x="888" y="850"/>
                    <a:pt x="780" y="850"/>
                  </a:cubicBezTo>
                  <a:lnTo>
                    <a:pt x="695" y="502"/>
                  </a:lnTo>
                  <a:cubicBezTo>
                    <a:pt x="727" y="495"/>
                    <a:pt x="761" y="491"/>
                    <a:pt x="796" y="491"/>
                  </a:cubicBezTo>
                  <a:cubicBezTo>
                    <a:pt x="870" y="491"/>
                    <a:pt x="948" y="507"/>
                    <a:pt x="1027" y="533"/>
                  </a:cubicBezTo>
                  <a:lnTo>
                    <a:pt x="1065" y="248"/>
                  </a:lnTo>
                  <a:cubicBezTo>
                    <a:pt x="987" y="220"/>
                    <a:pt x="902" y="206"/>
                    <a:pt x="811" y="206"/>
                  </a:cubicBezTo>
                  <a:cubicBezTo>
                    <a:pt x="750" y="206"/>
                    <a:pt x="686" y="212"/>
                    <a:pt x="618" y="225"/>
                  </a:cubicBezTo>
                  <a:lnTo>
                    <a:pt x="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4597068" y="2688744"/>
              <a:ext cx="170307" cy="150843"/>
            </a:xfrm>
            <a:custGeom>
              <a:avLst/>
              <a:gdLst/>
              <a:ahLst/>
              <a:cxnLst/>
              <a:rect l="l" t="t" r="r" b="b"/>
              <a:pathLst>
                <a:path w="4576" h="4053" extrusionOk="0">
                  <a:moveTo>
                    <a:pt x="2295" y="0"/>
                  </a:moveTo>
                  <a:cubicBezTo>
                    <a:pt x="1462" y="0"/>
                    <a:pt x="677" y="521"/>
                    <a:pt x="379" y="1349"/>
                  </a:cubicBezTo>
                  <a:cubicBezTo>
                    <a:pt x="1" y="2406"/>
                    <a:pt x="564" y="3564"/>
                    <a:pt x="1613" y="3934"/>
                  </a:cubicBezTo>
                  <a:cubicBezTo>
                    <a:pt x="1837" y="4014"/>
                    <a:pt x="2065" y="4053"/>
                    <a:pt x="2290" y="4053"/>
                  </a:cubicBezTo>
                  <a:cubicBezTo>
                    <a:pt x="3120" y="4053"/>
                    <a:pt x="3900" y="3531"/>
                    <a:pt x="4198" y="2700"/>
                  </a:cubicBezTo>
                  <a:cubicBezTo>
                    <a:pt x="4576" y="1643"/>
                    <a:pt x="4028" y="485"/>
                    <a:pt x="2963" y="115"/>
                  </a:cubicBezTo>
                  <a:cubicBezTo>
                    <a:pt x="2743" y="37"/>
                    <a:pt x="2517" y="0"/>
                    <a:pt x="2295" y="0"/>
                  </a:cubicBezTo>
                  <a:close/>
                </a:path>
              </a:pathLst>
            </a:custGeom>
            <a:solidFill>
              <a:srgbClr val="F47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4591635" y="2686622"/>
              <a:ext cx="169712" cy="150917"/>
            </a:xfrm>
            <a:custGeom>
              <a:avLst/>
              <a:gdLst/>
              <a:ahLst/>
              <a:cxnLst/>
              <a:rect l="l" t="t" r="r" b="b"/>
              <a:pathLst>
                <a:path w="4560" h="4055" extrusionOk="0">
                  <a:moveTo>
                    <a:pt x="2283" y="0"/>
                  </a:moveTo>
                  <a:cubicBezTo>
                    <a:pt x="1451" y="0"/>
                    <a:pt x="669" y="525"/>
                    <a:pt x="371" y="1352"/>
                  </a:cubicBezTo>
                  <a:cubicBezTo>
                    <a:pt x="0" y="2402"/>
                    <a:pt x="556" y="3559"/>
                    <a:pt x="1605" y="3937"/>
                  </a:cubicBezTo>
                  <a:cubicBezTo>
                    <a:pt x="1827" y="4017"/>
                    <a:pt x="2054" y="4055"/>
                    <a:pt x="2278" y="4055"/>
                  </a:cubicBezTo>
                  <a:cubicBezTo>
                    <a:pt x="3112" y="4055"/>
                    <a:pt x="3897" y="3530"/>
                    <a:pt x="4189" y="2703"/>
                  </a:cubicBezTo>
                  <a:cubicBezTo>
                    <a:pt x="4560" y="1653"/>
                    <a:pt x="4012" y="481"/>
                    <a:pt x="2955" y="118"/>
                  </a:cubicBezTo>
                  <a:cubicBezTo>
                    <a:pt x="2733" y="38"/>
                    <a:pt x="2506" y="0"/>
                    <a:pt x="2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4608866" y="2701844"/>
              <a:ext cx="135546" cy="120473"/>
            </a:xfrm>
            <a:custGeom>
              <a:avLst/>
              <a:gdLst/>
              <a:ahLst/>
              <a:cxnLst/>
              <a:rect l="l" t="t" r="r" b="b"/>
              <a:pathLst>
                <a:path w="3642" h="3237" extrusionOk="0">
                  <a:moveTo>
                    <a:pt x="1822" y="1"/>
                  </a:moveTo>
                  <a:cubicBezTo>
                    <a:pt x="1156" y="1"/>
                    <a:pt x="530" y="418"/>
                    <a:pt x="293" y="1075"/>
                  </a:cubicBezTo>
                  <a:cubicBezTo>
                    <a:pt x="0" y="1916"/>
                    <a:pt x="440" y="2841"/>
                    <a:pt x="1281" y="3142"/>
                  </a:cubicBezTo>
                  <a:cubicBezTo>
                    <a:pt x="1459" y="3206"/>
                    <a:pt x="1641" y="3236"/>
                    <a:pt x="1819" y="3236"/>
                  </a:cubicBezTo>
                  <a:cubicBezTo>
                    <a:pt x="2485" y="3236"/>
                    <a:pt x="3110" y="2818"/>
                    <a:pt x="3341" y="2155"/>
                  </a:cubicBezTo>
                  <a:cubicBezTo>
                    <a:pt x="3642" y="1306"/>
                    <a:pt x="3202" y="396"/>
                    <a:pt x="2361" y="95"/>
                  </a:cubicBezTo>
                  <a:cubicBezTo>
                    <a:pt x="2183" y="31"/>
                    <a:pt x="2001" y="1"/>
                    <a:pt x="1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4537930" y="2711968"/>
              <a:ext cx="315009" cy="156797"/>
            </a:xfrm>
            <a:custGeom>
              <a:avLst/>
              <a:gdLst/>
              <a:ahLst/>
              <a:cxnLst/>
              <a:rect l="l" t="t" r="r" b="b"/>
              <a:pathLst>
                <a:path w="8464" h="4213" extrusionOk="0">
                  <a:moveTo>
                    <a:pt x="8356" y="0"/>
                  </a:moveTo>
                  <a:lnTo>
                    <a:pt x="1" y="3997"/>
                  </a:lnTo>
                  <a:lnTo>
                    <a:pt x="101" y="4213"/>
                  </a:lnTo>
                  <a:lnTo>
                    <a:pt x="8464" y="216"/>
                  </a:lnTo>
                  <a:lnTo>
                    <a:pt x="8356" y="0"/>
                  </a:lnTo>
                  <a:close/>
                </a:path>
              </a:pathLst>
            </a:custGeom>
            <a:solidFill>
              <a:srgbClr val="FF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4647610" y="2724882"/>
              <a:ext cx="56310" cy="72984"/>
            </a:xfrm>
            <a:custGeom>
              <a:avLst/>
              <a:gdLst/>
              <a:ahLst/>
              <a:cxnLst/>
              <a:rect l="l" t="t" r="r" b="b"/>
              <a:pathLst>
                <a:path w="1513" h="1961" extrusionOk="0">
                  <a:moveTo>
                    <a:pt x="815" y="491"/>
                  </a:moveTo>
                  <a:cubicBezTo>
                    <a:pt x="828" y="491"/>
                    <a:pt x="842" y="492"/>
                    <a:pt x="857" y="494"/>
                  </a:cubicBezTo>
                  <a:lnTo>
                    <a:pt x="757" y="787"/>
                  </a:lnTo>
                  <a:cubicBezTo>
                    <a:pt x="710" y="749"/>
                    <a:pt x="680" y="718"/>
                    <a:pt x="664" y="687"/>
                  </a:cubicBezTo>
                  <a:cubicBezTo>
                    <a:pt x="641" y="664"/>
                    <a:pt x="641" y="625"/>
                    <a:pt x="649" y="594"/>
                  </a:cubicBezTo>
                  <a:cubicBezTo>
                    <a:pt x="664" y="564"/>
                    <a:pt x="695" y="533"/>
                    <a:pt x="718" y="517"/>
                  </a:cubicBezTo>
                  <a:cubicBezTo>
                    <a:pt x="747" y="500"/>
                    <a:pt x="776" y="491"/>
                    <a:pt x="815" y="491"/>
                  </a:cubicBezTo>
                  <a:close/>
                  <a:moveTo>
                    <a:pt x="834" y="1189"/>
                  </a:moveTo>
                  <a:cubicBezTo>
                    <a:pt x="872" y="1227"/>
                    <a:pt x="903" y="1258"/>
                    <a:pt x="926" y="1289"/>
                  </a:cubicBezTo>
                  <a:cubicBezTo>
                    <a:pt x="942" y="1320"/>
                    <a:pt x="942" y="1343"/>
                    <a:pt x="934" y="1381"/>
                  </a:cubicBezTo>
                  <a:cubicBezTo>
                    <a:pt x="919" y="1420"/>
                    <a:pt x="896" y="1443"/>
                    <a:pt x="865" y="1459"/>
                  </a:cubicBezTo>
                  <a:cubicBezTo>
                    <a:pt x="842" y="1470"/>
                    <a:pt x="811" y="1477"/>
                    <a:pt x="778" y="1477"/>
                  </a:cubicBezTo>
                  <a:cubicBezTo>
                    <a:pt x="766" y="1477"/>
                    <a:pt x="754" y="1476"/>
                    <a:pt x="741" y="1474"/>
                  </a:cubicBezTo>
                  <a:lnTo>
                    <a:pt x="834" y="1189"/>
                  </a:lnTo>
                  <a:close/>
                  <a:moveTo>
                    <a:pt x="1019" y="0"/>
                  </a:moveTo>
                  <a:lnTo>
                    <a:pt x="942" y="224"/>
                  </a:lnTo>
                  <a:cubicBezTo>
                    <a:pt x="874" y="208"/>
                    <a:pt x="811" y="200"/>
                    <a:pt x="753" y="200"/>
                  </a:cubicBezTo>
                  <a:cubicBezTo>
                    <a:pt x="671" y="200"/>
                    <a:pt x="599" y="216"/>
                    <a:pt x="541" y="247"/>
                  </a:cubicBezTo>
                  <a:cubicBezTo>
                    <a:pt x="433" y="294"/>
                    <a:pt x="356" y="371"/>
                    <a:pt x="317" y="486"/>
                  </a:cubicBezTo>
                  <a:cubicBezTo>
                    <a:pt x="286" y="579"/>
                    <a:pt x="278" y="656"/>
                    <a:pt x="309" y="726"/>
                  </a:cubicBezTo>
                  <a:cubicBezTo>
                    <a:pt x="332" y="795"/>
                    <a:pt x="371" y="865"/>
                    <a:pt x="433" y="911"/>
                  </a:cubicBezTo>
                  <a:cubicBezTo>
                    <a:pt x="487" y="965"/>
                    <a:pt x="556" y="1019"/>
                    <a:pt x="641" y="1073"/>
                  </a:cubicBezTo>
                  <a:lnTo>
                    <a:pt x="525" y="1412"/>
                  </a:lnTo>
                  <a:cubicBezTo>
                    <a:pt x="464" y="1374"/>
                    <a:pt x="394" y="1335"/>
                    <a:pt x="332" y="1289"/>
                  </a:cubicBezTo>
                  <a:cubicBezTo>
                    <a:pt x="278" y="1235"/>
                    <a:pt x="232" y="1189"/>
                    <a:pt x="194" y="1135"/>
                  </a:cubicBezTo>
                  <a:lnTo>
                    <a:pt x="1" y="1335"/>
                  </a:lnTo>
                  <a:cubicBezTo>
                    <a:pt x="47" y="1389"/>
                    <a:pt x="101" y="1459"/>
                    <a:pt x="178" y="1520"/>
                  </a:cubicBezTo>
                  <a:cubicBezTo>
                    <a:pt x="255" y="1582"/>
                    <a:pt x="348" y="1636"/>
                    <a:pt x="440" y="1675"/>
                  </a:cubicBezTo>
                  <a:lnTo>
                    <a:pt x="363" y="1891"/>
                  </a:lnTo>
                  <a:lnTo>
                    <a:pt x="564" y="1960"/>
                  </a:lnTo>
                  <a:lnTo>
                    <a:pt x="641" y="1736"/>
                  </a:lnTo>
                  <a:cubicBezTo>
                    <a:pt x="703" y="1749"/>
                    <a:pt x="762" y="1755"/>
                    <a:pt x="818" y="1755"/>
                  </a:cubicBezTo>
                  <a:cubicBezTo>
                    <a:pt x="901" y="1755"/>
                    <a:pt x="977" y="1741"/>
                    <a:pt x="1042" y="1713"/>
                  </a:cubicBezTo>
                  <a:cubicBezTo>
                    <a:pt x="1150" y="1667"/>
                    <a:pt x="1220" y="1590"/>
                    <a:pt x="1274" y="1466"/>
                  </a:cubicBezTo>
                  <a:cubicBezTo>
                    <a:pt x="1297" y="1374"/>
                    <a:pt x="1304" y="1297"/>
                    <a:pt x="1281" y="1227"/>
                  </a:cubicBezTo>
                  <a:cubicBezTo>
                    <a:pt x="1250" y="1150"/>
                    <a:pt x="1212" y="1096"/>
                    <a:pt x="1150" y="1042"/>
                  </a:cubicBezTo>
                  <a:cubicBezTo>
                    <a:pt x="1096" y="996"/>
                    <a:pt x="1027" y="949"/>
                    <a:pt x="942" y="888"/>
                  </a:cubicBezTo>
                  <a:lnTo>
                    <a:pt x="1058" y="556"/>
                  </a:lnTo>
                  <a:cubicBezTo>
                    <a:pt x="1150" y="602"/>
                    <a:pt x="1250" y="672"/>
                    <a:pt x="1328" y="764"/>
                  </a:cubicBezTo>
                  <a:lnTo>
                    <a:pt x="1513" y="556"/>
                  </a:lnTo>
                  <a:cubicBezTo>
                    <a:pt x="1428" y="448"/>
                    <a:pt x="1312" y="363"/>
                    <a:pt x="1142" y="294"/>
                  </a:cubicBezTo>
                  <a:lnTo>
                    <a:pt x="1220" y="70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4731163" y="2686883"/>
              <a:ext cx="170010" cy="150954"/>
            </a:xfrm>
            <a:custGeom>
              <a:avLst/>
              <a:gdLst/>
              <a:ahLst/>
              <a:cxnLst/>
              <a:rect l="l" t="t" r="r" b="b"/>
              <a:pathLst>
                <a:path w="4568" h="4056" extrusionOk="0">
                  <a:moveTo>
                    <a:pt x="2287" y="1"/>
                  </a:moveTo>
                  <a:cubicBezTo>
                    <a:pt x="1452" y="1"/>
                    <a:pt x="671" y="526"/>
                    <a:pt x="379" y="1353"/>
                  </a:cubicBezTo>
                  <a:cubicBezTo>
                    <a:pt x="1" y="2402"/>
                    <a:pt x="556" y="3560"/>
                    <a:pt x="1613" y="3938"/>
                  </a:cubicBezTo>
                  <a:cubicBezTo>
                    <a:pt x="1835" y="4018"/>
                    <a:pt x="2062" y="4056"/>
                    <a:pt x="2285" y="4056"/>
                  </a:cubicBezTo>
                  <a:cubicBezTo>
                    <a:pt x="3117" y="4056"/>
                    <a:pt x="3900" y="3530"/>
                    <a:pt x="4198" y="2703"/>
                  </a:cubicBezTo>
                  <a:cubicBezTo>
                    <a:pt x="4568" y="1654"/>
                    <a:pt x="4020" y="497"/>
                    <a:pt x="2963" y="119"/>
                  </a:cubicBezTo>
                  <a:cubicBezTo>
                    <a:pt x="2739" y="39"/>
                    <a:pt x="2511" y="1"/>
                    <a:pt x="2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4725432" y="2685171"/>
              <a:ext cx="169712" cy="150954"/>
            </a:xfrm>
            <a:custGeom>
              <a:avLst/>
              <a:gdLst/>
              <a:ahLst/>
              <a:cxnLst/>
              <a:rect l="l" t="t" r="r" b="b"/>
              <a:pathLst>
                <a:path w="4560" h="4056" extrusionOk="0">
                  <a:moveTo>
                    <a:pt x="2287" y="1"/>
                  </a:moveTo>
                  <a:cubicBezTo>
                    <a:pt x="1451" y="1"/>
                    <a:pt x="670" y="526"/>
                    <a:pt x="378" y="1353"/>
                  </a:cubicBezTo>
                  <a:cubicBezTo>
                    <a:pt x="0" y="2402"/>
                    <a:pt x="556" y="3559"/>
                    <a:pt x="1613" y="3937"/>
                  </a:cubicBezTo>
                  <a:cubicBezTo>
                    <a:pt x="1835" y="4017"/>
                    <a:pt x="2062" y="4055"/>
                    <a:pt x="2285" y="4055"/>
                  </a:cubicBezTo>
                  <a:cubicBezTo>
                    <a:pt x="3117" y="4055"/>
                    <a:pt x="3899" y="3530"/>
                    <a:pt x="4197" y="2703"/>
                  </a:cubicBezTo>
                  <a:cubicBezTo>
                    <a:pt x="4560" y="1638"/>
                    <a:pt x="4012" y="481"/>
                    <a:pt x="2963" y="119"/>
                  </a:cubicBezTo>
                  <a:cubicBezTo>
                    <a:pt x="2739" y="39"/>
                    <a:pt x="2511" y="1"/>
                    <a:pt x="2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4742663" y="2700430"/>
              <a:ext cx="135546" cy="120436"/>
            </a:xfrm>
            <a:custGeom>
              <a:avLst/>
              <a:gdLst/>
              <a:ahLst/>
              <a:cxnLst/>
              <a:rect l="l" t="t" r="r" b="b"/>
              <a:pathLst>
                <a:path w="3642" h="3236" extrusionOk="0">
                  <a:moveTo>
                    <a:pt x="1822" y="0"/>
                  </a:moveTo>
                  <a:cubicBezTo>
                    <a:pt x="1156" y="0"/>
                    <a:pt x="531" y="417"/>
                    <a:pt x="293" y="1074"/>
                  </a:cubicBezTo>
                  <a:cubicBezTo>
                    <a:pt x="0" y="1915"/>
                    <a:pt x="440" y="2841"/>
                    <a:pt x="1281" y="3142"/>
                  </a:cubicBezTo>
                  <a:cubicBezTo>
                    <a:pt x="1459" y="3205"/>
                    <a:pt x="1641" y="3235"/>
                    <a:pt x="1820" y="3235"/>
                  </a:cubicBezTo>
                  <a:cubicBezTo>
                    <a:pt x="2486" y="3235"/>
                    <a:pt x="3111" y="2817"/>
                    <a:pt x="3349" y="2154"/>
                  </a:cubicBezTo>
                  <a:cubicBezTo>
                    <a:pt x="3642" y="1305"/>
                    <a:pt x="3202" y="380"/>
                    <a:pt x="2361" y="94"/>
                  </a:cubicBezTo>
                  <a:cubicBezTo>
                    <a:pt x="2183" y="31"/>
                    <a:pt x="2001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4781407" y="2723431"/>
              <a:ext cx="56310" cy="72984"/>
            </a:xfrm>
            <a:custGeom>
              <a:avLst/>
              <a:gdLst/>
              <a:ahLst/>
              <a:cxnLst/>
              <a:rect l="l" t="t" r="r" b="b"/>
              <a:pathLst>
                <a:path w="1513" h="1961" extrusionOk="0">
                  <a:moveTo>
                    <a:pt x="819" y="492"/>
                  </a:moveTo>
                  <a:cubicBezTo>
                    <a:pt x="831" y="492"/>
                    <a:pt x="844" y="493"/>
                    <a:pt x="857" y="495"/>
                  </a:cubicBezTo>
                  <a:lnTo>
                    <a:pt x="765" y="788"/>
                  </a:lnTo>
                  <a:cubicBezTo>
                    <a:pt x="711" y="749"/>
                    <a:pt x="687" y="718"/>
                    <a:pt x="664" y="687"/>
                  </a:cubicBezTo>
                  <a:cubicBezTo>
                    <a:pt x="649" y="649"/>
                    <a:pt x="649" y="626"/>
                    <a:pt x="657" y="595"/>
                  </a:cubicBezTo>
                  <a:cubicBezTo>
                    <a:pt x="664" y="564"/>
                    <a:pt x="695" y="533"/>
                    <a:pt x="726" y="518"/>
                  </a:cubicBezTo>
                  <a:cubicBezTo>
                    <a:pt x="755" y="500"/>
                    <a:pt x="784" y="492"/>
                    <a:pt x="819" y="492"/>
                  </a:cubicBezTo>
                  <a:close/>
                  <a:moveTo>
                    <a:pt x="842" y="1181"/>
                  </a:moveTo>
                  <a:cubicBezTo>
                    <a:pt x="880" y="1220"/>
                    <a:pt x="903" y="1251"/>
                    <a:pt x="927" y="1282"/>
                  </a:cubicBezTo>
                  <a:cubicBezTo>
                    <a:pt x="942" y="1305"/>
                    <a:pt x="942" y="1343"/>
                    <a:pt x="934" y="1374"/>
                  </a:cubicBezTo>
                  <a:cubicBezTo>
                    <a:pt x="927" y="1413"/>
                    <a:pt x="896" y="1436"/>
                    <a:pt x="865" y="1451"/>
                  </a:cubicBezTo>
                  <a:cubicBezTo>
                    <a:pt x="844" y="1464"/>
                    <a:pt x="822" y="1470"/>
                    <a:pt x="800" y="1470"/>
                  </a:cubicBezTo>
                  <a:cubicBezTo>
                    <a:pt x="781" y="1470"/>
                    <a:pt x="762" y="1466"/>
                    <a:pt x="741" y="1459"/>
                  </a:cubicBezTo>
                  <a:lnTo>
                    <a:pt x="842" y="1181"/>
                  </a:lnTo>
                  <a:close/>
                  <a:moveTo>
                    <a:pt x="1019" y="1"/>
                  </a:moveTo>
                  <a:lnTo>
                    <a:pt x="942" y="225"/>
                  </a:lnTo>
                  <a:cubicBezTo>
                    <a:pt x="874" y="209"/>
                    <a:pt x="812" y="200"/>
                    <a:pt x="755" y="200"/>
                  </a:cubicBezTo>
                  <a:cubicBezTo>
                    <a:pt x="675" y="200"/>
                    <a:pt x="604" y="216"/>
                    <a:pt x="541" y="248"/>
                  </a:cubicBezTo>
                  <a:cubicBezTo>
                    <a:pt x="433" y="294"/>
                    <a:pt x="356" y="371"/>
                    <a:pt x="317" y="487"/>
                  </a:cubicBezTo>
                  <a:cubicBezTo>
                    <a:pt x="286" y="579"/>
                    <a:pt x="279" y="657"/>
                    <a:pt x="309" y="726"/>
                  </a:cubicBezTo>
                  <a:cubicBezTo>
                    <a:pt x="340" y="803"/>
                    <a:pt x="379" y="865"/>
                    <a:pt x="433" y="911"/>
                  </a:cubicBezTo>
                  <a:cubicBezTo>
                    <a:pt x="495" y="965"/>
                    <a:pt x="556" y="1019"/>
                    <a:pt x="649" y="1073"/>
                  </a:cubicBezTo>
                  <a:lnTo>
                    <a:pt x="533" y="1413"/>
                  </a:lnTo>
                  <a:cubicBezTo>
                    <a:pt x="464" y="1374"/>
                    <a:pt x="394" y="1336"/>
                    <a:pt x="340" y="1289"/>
                  </a:cubicBezTo>
                  <a:cubicBezTo>
                    <a:pt x="279" y="1235"/>
                    <a:pt x="232" y="1189"/>
                    <a:pt x="194" y="1135"/>
                  </a:cubicBezTo>
                  <a:lnTo>
                    <a:pt x="1" y="1336"/>
                  </a:lnTo>
                  <a:cubicBezTo>
                    <a:pt x="47" y="1390"/>
                    <a:pt x="109" y="1459"/>
                    <a:pt x="186" y="1521"/>
                  </a:cubicBezTo>
                  <a:cubicBezTo>
                    <a:pt x="263" y="1582"/>
                    <a:pt x="348" y="1636"/>
                    <a:pt x="441" y="1675"/>
                  </a:cubicBezTo>
                  <a:lnTo>
                    <a:pt x="363" y="1891"/>
                  </a:lnTo>
                  <a:lnTo>
                    <a:pt x="572" y="1960"/>
                  </a:lnTo>
                  <a:lnTo>
                    <a:pt x="649" y="1744"/>
                  </a:lnTo>
                  <a:cubicBezTo>
                    <a:pt x="704" y="1753"/>
                    <a:pt x="757" y="1757"/>
                    <a:pt x="806" y="1757"/>
                  </a:cubicBezTo>
                  <a:cubicBezTo>
                    <a:pt x="894" y="1757"/>
                    <a:pt x="973" y="1743"/>
                    <a:pt x="1042" y="1714"/>
                  </a:cubicBezTo>
                  <a:cubicBezTo>
                    <a:pt x="1158" y="1652"/>
                    <a:pt x="1227" y="1575"/>
                    <a:pt x="1274" y="1467"/>
                  </a:cubicBezTo>
                  <a:cubicBezTo>
                    <a:pt x="1305" y="1374"/>
                    <a:pt x="1312" y="1297"/>
                    <a:pt x="1281" y="1228"/>
                  </a:cubicBezTo>
                  <a:cubicBezTo>
                    <a:pt x="1251" y="1150"/>
                    <a:pt x="1212" y="1096"/>
                    <a:pt x="1158" y="1042"/>
                  </a:cubicBezTo>
                  <a:cubicBezTo>
                    <a:pt x="1096" y="996"/>
                    <a:pt x="1035" y="950"/>
                    <a:pt x="942" y="888"/>
                  </a:cubicBezTo>
                  <a:lnTo>
                    <a:pt x="1058" y="556"/>
                  </a:lnTo>
                  <a:cubicBezTo>
                    <a:pt x="1158" y="603"/>
                    <a:pt x="1251" y="672"/>
                    <a:pt x="1328" y="765"/>
                  </a:cubicBezTo>
                  <a:lnTo>
                    <a:pt x="1513" y="556"/>
                  </a:lnTo>
                  <a:cubicBezTo>
                    <a:pt x="1428" y="448"/>
                    <a:pt x="1312" y="363"/>
                    <a:pt x="1150" y="294"/>
                  </a:cubicBezTo>
                  <a:lnTo>
                    <a:pt x="1227" y="70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4662534" y="2604037"/>
              <a:ext cx="166027" cy="150991"/>
            </a:xfrm>
            <a:custGeom>
              <a:avLst/>
              <a:gdLst/>
              <a:ahLst/>
              <a:cxnLst/>
              <a:rect l="l" t="t" r="r" b="b"/>
              <a:pathLst>
                <a:path w="4461" h="4057" extrusionOk="0">
                  <a:moveTo>
                    <a:pt x="2233" y="0"/>
                  </a:moveTo>
                  <a:cubicBezTo>
                    <a:pt x="2082" y="0"/>
                    <a:pt x="1929" y="18"/>
                    <a:pt x="1775" y="54"/>
                  </a:cubicBezTo>
                  <a:cubicBezTo>
                    <a:pt x="687" y="300"/>
                    <a:pt x="1" y="1388"/>
                    <a:pt x="255" y="2484"/>
                  </a:cubicBezTo>
                  <a:cubicBezTo>
                    <a:pt x="467" y="3424"/>
                    <a:pt x="1298" y="4057"/>
                    <a:pt x="2222" y="4057"/>
                  </a:cubicBezTo>
                  <a:cubicBezTo>
                    <a:pt x="2375" y="4057"/>
                    <a:pt x="2530" y="4040"/>
                    <a:pt x="2686" y="4003"/>
                  </a:cubicBezTo>
                  <a:cubicBezTo>
                    <a:pt x="3781" y="3757"/>
                    <a:pt x="4460" y="2661"/>
                    <a:pt x="4205" y="1573"/>
                  </a:cubicBezTo>
                  <a:cubicBezTo>
                    <a:pt x="3993" y="639"/>
                    <a:pt x="3155" y="0"/>
                    <a:pt x="2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4656505" y="2605451"/>
              <a:ext cx="165730" cy="151029"/>
            </a:xfrm>
            <a:custGeom>
              <a:avLst/>
              <a:gdLst/>
              <a:ahLst/>
              <a:cxnLst/>
              <a:rect l="l" t="t" r="r" b="b"/>
              <a:pathLst>
                <a:path w="4453" h="4058" extrusionOk="0">
                  <a:moveTo>
                    <a:pt x="2236" y="1"/>
                  </a:moveTo>
                  <a:cubicBezTo>
                    <a:pt x="2084" y="1"/>
                    <a:pt x="1930" y="18"/>
                    <a:pt x="1775" y="54"/>
                  </a:cubicBezTo>
                  <a:cubicBezTo>
                    <a:pt x="687" y="301"/>
                    <a:pt x="1" y="1389"/>
                    <a:pt x="248" y="2484"/>
                  </a:cubicBezTo>
                  <a:cubicBezTo>
                    <a:pt x="466" y="3424"/>
                    <a:pt x="1298" y="4058"/>
                    <a:pt x="2217" y="4058"/>
                  </a:cubicBezTo>
                  <a:cubicBezTo>
                    <a:pt x="2369" y="4058"/>
                    <a:pt x="2523" y="4040"/>
                    <a:pt x="2678" y="4004"/>
                  </a:cubicBezTo>
                  <a:cubicBezTo>
                    <a:pt x="3781" y="3757"/>
                    <a:pt x="4452" y="2662"/>
                    <a:pt x="4205" y="1574"/>
                  </a:cubicBezTo>
                  <a:cubicBezTo>
                    <a:pt x="3987" y="634"/>
                    <a:pt x="3155" y="1"/>
                    <a:pt x="2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4673476" y="2620561"/>
              <a:ext cx="132383" cy="120547"/>
            </a:xfrm>
            <a:custGeom>
              <a:avLst/>
              <a:gdLst/>
              <a:ahLst/>
              <a:cxnLst/>
              <a:rect l="l" t="t" r="r" b="b"/>
              <a:pathLst>
                <a:path w="3557" h="3239" extrusionOk="0">
                  <a:moveTo>
                    <a:pt x="1775" y="0"/>
                  </a:moveTo>
                  <a:cubicBezTo>
                    <a:pt x="1655" y="0"/>
                    <a:pt x="1534" y="14"/>
                    <a:pt x="1412" y="42"/>
                  </a:cubicBezTo>
                  <a:cubicBezTo>
                    <a:pt x="548" y="242"/>
                    <a:pt x="0" y="1114"/>
                    <a:pt x="201" y="1978"/>
                  </a:cubicBezTo>
                  <a:cubicBezTo>
                    <a:pt x="373" y="2728"/>
                    <a:pt x="1043" y="3238"/>
                    <a:pt x="1777" y="3238"/>
                  </a:cubicBezTo>
                  <a:cubicBezTo>
                    <a:pt x="1896" y="3238"/>
                    <a:pt x="2016" y="3225"/>
                    <a:pt x="2137" y="3197"/>
                  </a:cubicBezTo>
                  <a:cubicBezTo>
                    <a:pt x="3009" y="2989"/>
                    <a:pt x="3557" y="2125"/>
                    <a:pt x="3356" y="1253"/>
                  </a:cubicBezTo>
                  <a:cubicBezTo>
                    <a:pt x="3177" y="509"/>
                    <a:pt x="2512" y="0"/>
                    <a:pt x="1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4713931" y="2643339"/>
              <a:ext cx="51435" cy="73542"/>
            </a:xfrm>
            <a:custGeom>
              <a:avLst/>
              <a:gdLst/>
              <a:ahLst/>
              <a:cxnLst/>
              <a:rect l="l" t="t" r="r" b="b"/>
              <a:pathLst>
                <a:path w="1382" h="1976" extrusionOk="0">
                  <a:moveTo>
                    <a:pt x="479" y="548"/>
                  </a:moveTo>
                  <a:lnTo>
                    <a:pt x="549" y="834"/>
                  </a:lnTo>
                  <a:cubicBezTo>
                    <a:pt x="502" y="834"/>
                    <a:pt x="456" y="826"/>
                    <a:pt x="425" y="810"/>
                  </a:cubicBezTo>
                  <a:cubicBezTo>
                    <a:pt x="394" y="787"/>
                    <a:pt x="379" y="772"/>
                    <a:pt x="356" y="741"/>
                  </a:cubicBezTo>
                  <a:cubicBezTo>
                    <a:pt x="356" y="702"/>
                    <a:pt x="356" y="664"/>
                    <a:pt x="379" y="633"/>
                  </a:cubicBezTo>
                  <a:cubicBezTo>
                    <a:pt x="394" y="602"/>
                    <a:pt x="433" y="579"/>
                    <a:pt x="479" y="548"/>
                  </a:cubicBezTo>
                  <a:close/>
                  <a:moveTo>
                    <a:pt x="849" y="1142"/>
                  </a:moveTo>
                  <a:cubicBezTo>
                    <a:pt x="903" y="1142"/>
                    <a:pt x="942" y="1158"/>
                    <a:pt x="973" y="1173"/>
                  </a:cubicBezTo>
                  <a:cubicBezTo>
                    <a:pt x="1004" y="1196"/>
                    <a:pt x="1019" y="1212"/>
                    <a:pt x="1035" y="1250"/>
                  </a:cubicBezTo>
                  <a:cubicBezTo>
                    <a:pt x="1042" y="1281"/>
                    <a:pt x="1035" y="1320"/>
                    <a:pt x="1011" y="1351"/>
                  </a:cubicBezTo>
                  <a:cubicBezTo>
                    <a:pt x="996" y="1374"/>
                    <a:pt x="957" y="1405"/>
                    <a:pt x="919" y="1435"/>
                  </a:cubicBezTo>
                  <a:lnTo>
                    <a:pt x="849" y="1142"/>
                  </a:lnTo>
                  <a:close/>
                  <a:moveTo>
                    <a:pt x="556" y="0"/>
                  </a:moveTo>
                  <a:lnTo>
                    <a:pt x="356" y="47"/>
                  </a:lnTo>
                  <a:lnTo>
                    <a:pt x="417" y="278"/>
                  </a:lnTo>
                  <a:cubicBezTo>
                    <a:pt x="263" y="324"/>
                    <a:pt x="155" y="402"/>
                    <a:pt x="86" y="510"/>
                  </a:cubicBezTo>
                  <a:cubicBezTo>
                    <a:pt x="16" y="618"/>
                    <a:pt x="1" y="718"/>
                    <a:pt x="32" y="834"/>
                  </a:cubicBezTo>
                  <a:cubicBezTo>
                    <a:pt x="55" y="926"/>
                    <a:pt x="93" y="988"/>
                    <a:pt x="155" y="1042"/>
                  </a:cubicBezTo>
                  <a:cubicBezTo>
                    <a:pt x="209" y="1088"/>
                    <a:pt x="279" y="1119"/>
                    <a:pt x="356" y="1127"/>
                  </a:cubicBezTo>
                  <a:cubicBezTo>
                    <a:pt x="433" y="1135"/>
                    <a:pt x="518" y="1142"/>
                    <a:pt x="626" y="1142"/>
                  </a:cubicBezTo>
                  <a:lnTo>
                    <a:pt x="703" y="1489"/>
                  </a:lnTo>
                  <a:cubicBezTo>
                    <a:pt x="664" y="1497"/>
                    <a:pt x="626" y="1501"/>
                    <a:pt x="587" y="1501"/>
                  </a:cubicBezTo>
                  <a:cubicBezTo>
                    <a:pt x="549" y="1501"/>
                    <a:pt x="510" y="1497"/>
                    <a:pt x="471" y="1489"/>
                  </a:cubicBezTo>
                  <a:cubicBezTo>
                    <a:pt x="402" y="1482"/>
                    <a:pt x="325" y="1466"/>
                    <a:pt x="271" y="1435"/>
                  </a:cubicBezTo>
                  <a:lnTo>
                    <a:pt x="209" y="1713"/>
                  </a:lnTo>
                  <a:cubicBezTo>
                    <a:pt x="279" y="1744"/>
                    <a:pt x="363" y="1759"/>
                    <a:pt x="464" y="1775"/>
                  </a:cubicBezTo>
                  <a:cubicBezTo>
                    <a:pt x="572" y="1775"/>
                    <a:pt x="664" y="1775"/>
                    <a:pt x="772" y="1752"/>
                  </a:cubicBezTo>
                  <a:lnTo>
                    <a:pt x="826" y="1975"/>
                  </a:lnTo>
                  <a:lnTo>
                    <a:pt x="1035" y="1929"/>
                  </a:lnTo>
                  <a:lnTo>
                    <a:pt x="973" y="1698"/>
                  </a:lnTo>
                  <a:cubicBezTo>
                    <a:pt x="1119" y="1644"/>
                    <a:pt x="1227" y="1559"/>
                    <a:pt x="1289" y="1466"/>
                  </a:cubicBezTo>
                  <a:cubicBezTo>
                    <a:pt x="1359" y="1366"/>
                    <a:pt x="1382" y="1258"/>
                    <a:pt x="1359" y="1158"/>
                  </a:cubicBezTo>
                  <a:cubicBezTo>
                    <a:pt x="1343" y="1065"/>
                    <a:pt x="1305" y="1003"/>
                    <a:pt x="1243" y="949"/>
                  </a:cubicBezTo>
                  <a:cubicBezTo>
                    <a:pt x="1173" y="903"/>
                    <a:pt x="1119" y="872"/>
                    <a:pt x="1042" y="865"/>
                  </a:cubicBezTo>
                  <a:cubicBezTo>
                    <a:pt x="973" y="857"/>
                    <a:pt x="888" y="849"/>
                    <a:pt x="780" y="849"/>
                  </a:cubicBezTo>
                  <a:lnTo>
                    <a:pt x="695" y="502"/>
                  </a:lnTo>
                  <a:cubicBezTo>
                    <a:pt x="736" y="493"/>
                    <a:pt x="777" y="489"/>
                    <a:pt x="819" y="489"/>
                  </a:cubicBezTo>
                  <a:cubicBezTo>
                    <a:pt x="890" y="489"/>
                    <a:pt x="962" y="501"/>
                    <a:pt x="1035" y="525"/>
                  </a:cubicBezTo>
                  <a:lnTo>
                    <a:pt x="1073" y="247"/>
                  </a:lnTo>
                  <a:cubicBezTo>
                    <a:pt x="984" y="218"/>
                    <a:pt x="892" y="204"/>
                    <a:pt x="792" y="204"/>
                  </a:cubicBezTo>
                  <a:cubicBezTo>
                    <a:pt x="737" y="204"/>
                    <a:pt x="679" y="208"/>
                    <a:pt x="618" y="21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4445482" y="2776838"/>
              <a:ext cx="476942" cy="320480"/>
            </a:xfrm>
            <a:custGeom>
              <a:avLst/>
              <a:gdLst/>
              <a:ahLst/>
              <a:cxnLst/>
              <a:rect l="l" t="t" r="r" b="b"/>
              <a:pathLst>
                <a:path w="12815" h="8611" extrusionOk="0">
                  <a:moveTo>
                    <a:pt x="1003" y="1"/>
                  </a:moveTo>
                  <a:cubicBezTo>
                    <a:pt x="456" y="1"/>
                    <a:pt x="0" y="448"/>
                    <a:pt x="0" y="1004"/>
                  </a:cubicBezTo>
                  <a:lnTo>
                    <a:pt x="0" y="7608"/>
                  </a:lnTo>
                  <a:cubicBezTo>
                    <a:pt x="0" y="8155"/>
                    <a:pt x="456" y="8611"/>
                    <a:pt x="1003" y="8611"/>
                  </a:cubicBezTo>
                  <a:lnTo>
                    <a:pt x="11812" y="8611"/>
                  </a:lnTo>
                  <a:cubicBezTo>
                    <a:pt x="12360" y="8611"/>
                    <a:pt x="12815" y="8155"/>
                    <a:pt x="12815" y="7608"/>
                  </a:cubicBezTo>
                  <a:lnTo>
                    <a:pt x="12815" y="1004"/>
                  </a:lnTo>
                  <a:cubicBezTo>
                    <a:pt x="12815" y="448"/>
                    <a:pt x="12360" y="1"/>
                    <a:pt x="11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4455232" y="2787482"/>
              <a:ext cx="457440" cy="298931"/>
            </a:xfrm>
            <a:custGeom>
              <a:avLst/>
              <a:gdLst/>
              <a:ahLst/>
              <a:cxnLst/>
              <a:rect l="l" t="t" r="r" b="b"/>
              <a:pathLst>
                <a:path w="12291" h="8032" extrusionOk="0">
                  <a:moveTo>
                    <a:pt x="1953" y="0"/>
                  </a:moveTo>
                  <a:lnTo>
                    <a:pt x="1953" y="139"/>
                  </a:lnTo>
                  <a:lnTo>
                    <a:pt x="2554" y="139"/>
                  </a:lnTo>
                  <a:lnTo>
                    <a:pt x="2554" y="0"/>
                  </a:lnTo>
                  <a:close/>
                  <a:moveTo>
                    <a:pt x="3164" y="0"/>
                  </a:moveTo>
                  <a:lnTo>
                    <a:pt x="3164" y="139"/>
                  </a:lnTo>
                  <a:lnTo>
                    <a:pt x="3758" y="139"/>
                  </a:lnTo>
                  <a:lnTo>
                    <a:pt x="3758" y="0"/>
                  </a:lnTo>
                  <a:close/>
                  <a:moveTo>
                    <a:pt x="4367" y="0"/>
                  </a:moveTo>
                  <a:lnTo>
                    <a:pt x="4367" y="139"/>
                  </a:lnTo>
                  <a:lnTo>
                    <a:pt x="4961" y="139"/>
                  </a:lnTo>
                  <a:lnTo>
                    <a:pt x="4961" y="0"/>
                  </a:lnTo>
                  <a:close/>
                  <a:moveTo>
                    <a:pt x="5571" y="0"/>
                  </a:moveTo>
                  <a:lnTo>
                    <a:pt x="5571" y="139"/>
                  </a:lnTo>
                  <a:lnTo>
                    <a:pt x="6173" y="139"/>
                  </a:lnTo>
                  <a:lnTo>
                    <a:pt x="6173" y="0"/>
                  </a:lnTo>
                  <a:close/>
                  <a:moveTo>
                    <a:pt x="6774" y="0"/>
                  </a:moveTo>
                  <a:lnTo>
                    <a:pt x="6774" y="139"/>
                  </a:lnTo>
                  <a:lnTo>
                    <a:pt x="7376" y="139"/>
                  </a:lnTo>
                  <a:lnTo>
                    <a:pt x="7376" y="0"/>
                  </a:lnTo>
                  <a:close/>
                  <a:moveTo>
                    <a:pt x="7970" y="0"/>
                  </a:moveTo>
                  <a:lnTo>
                    <a:pt x="7970" y="139"/>
                  </a:lnTo>
                  <a:lnTo>
                    <a:pt x="8572" y="139"/>
                  </a:lnTo>
                  <a:lnTo>
                    <a:pt x="8572" y="0"/>
                  </a:lnTo>
                  <a:close/>
                  <a:moveTo>
                    <a:pt x="9181" y="0"/>
                  </a:moveTo>
                  <a:lnTo>
                    <a:pt x="9181" y="139"/>
                  </a:lnTo>
                  <a:lnTo>
                    <a:pt x="9775" y="139"/>
                  </a:lnTo>
                  <a:lnTo>
                    <a:pt x="9775" y="0"/>
                  </a:lnTo>
                  <a:close/>
                  <a:moveTo>
                    <a:pt x="10385" y="0"/>
                  </a:moveTo>
                  <a:lnTo>
                    <a:pt x="10385" y="139"/>
                  </a:lnTo>
                  <a:lnTo>
                    <a:pt x="10979" y="139"/>
                  </a:lnTo>
                  <a:lnTo>
                    <a:pt x="10979" y="0"/>
                  </a:lnTo>
                  <a:close/>
                  <a:moveTo>
                    <a:pt x="988" y="8"/>
                  </a:moveTo>
                  <a:cubicBezTo>
                    <a:pt x="903" y="8"/>
                    <a:pt x="818" y="23"/>
                    <a:pt x="726" y="39"/>
                  </a:cubicBezTo>
                  <a:lnTo>
                    <a:pt x="772" y="162"/>
                  </a:lnTo>
                  <a:cubicBezTo>
                    <a:pt x="817" y="151"/>
                    <a:pt x="871" y="144"/>
                    <a:pt x="927" y="144"/>
                  </a:cubicBezTo>
                  <a:cubicBezTo>
                    <a:pt x="947" y="144"/>
                    <a:pt x="968" y="145"/>
                    <a:pt x="988" y="147"/>
                  </a:cubicBezTo>
                  <a:lnTo>
                    <a:pt x="1351" y="147"/>
                  </a:lnTo>
                  <a:lnTo>
                    <a:pt x="1351" y="8"/>
                  </a:lnTo>
                  <a:close/>
                  <a:moveTo>
                    <a:pt x="11596" y="39"/>
                  </a:moveTo>
                  <a:lnTo>
                    <a:pt x="11558" y="162"/>
                  </a:lnTo>
                  <a:cubicBezTo>
                    <a:pt x="11735" y="224"/>
                    <a:pt x="11897" y="340"/>
                    <a:pt x="12005" y="494"/>
                  </a:cubicBezTo>
                  <a:lnTo>
                    <a:pt x="12113" y="417"/>
                  </a:lnTo>
                  <a:cubicBezTo>
                    <a:pt x="11982" y="232"/>
                    <a:pt x="11804" y="108"/>
                    <a:pt x="11596" y="39"/>
                  </a:cubicBezTo>
                  <a:close/>
                  <a:moveTo>
                    <a:pt x="201" y="386"/>
                  </a:moveTo>
                  <a:cubicBezTo>
                    <a:pt x="62" y="563"/>
                    <a:pt x="1" y="764"/>
                    <a:pt x="1" y="988"/>
                  </a:cubicBezTo>
                  <a:lnTo>
                    <a:pt x="132" y="988"/>
                  </a:lnTo>
                  <a:cubicBezTo>
                    <a:pt x="132" y="795"/>
                    <a:pt x="186" y="617"/>
                    <a:pt x="302" y="463"/>
                  </a:cubicBezTo>
                  <a:lnTo>
                    <a:pt x="201" y="386"/>
                  </a:lnTo>
                  <a:close/>
                  <a:moveTo>
                    <a:pt x="12159" y="1019"/>
                  </a:moveTo>
                  <a:lnTo>
                    <a:pt x="12159" y="1620"/>
                  </a:lnTo>
                  <a:lnTo>
                    <a:pt x="12290" y="1620"/>
                  </a:lnTo>
                  <a:lnTo>
                    <a:pt x="12290" y="1019"/>
                  </a:lnTo>
                  <a:close/>
                  <a:moveTo>
                    <a:pt x="1" y="1590"/>
                  </a:moveTo>
                  <a:lnTo>
                    <a:pt x="1" y="2191"/>
                  </a:lnTo>
                  <a:lnTo>
                    <a:pt x="132" y="2191"/>
                  </a:lnTo>
                  <a:lnTo>
                    <a:pt x="132" y="1590"/>
                  </a:lnTo>
                  <a:close/>
                  <a:moveTo>
                    <a:pt x="12159" y="2230"/>
                  </a:moveTo>
                  <a:lnTo>
                    <a:pt x="12159" y="2824"/>
                  </a:lnTo>
                  <a:lnTo>
                    <a:pt x="12290" y="2824"/>
                  </a:lnTo>
                  <a:lnTo>
                    <a:pt x="12290" y="2230"/>
                  </a:lnTo>
                  <a:close/>
                  <a:moveTo>
                    <a:pt x="1" y="2801"/>
                  </a:moveTo>
                  <a:lnTo>
                    <a:pt x="1" y="3395"/>
                  </a:lnTo>
                  <a:lnTo>
                    <a:pt x="132" y="3395"/>
                  </a:lnTo>
                  <a:lnTo>
                    <a:pt x="132" y="2801"/>
                  </a:lnTo>
                  <a:close/>
                  <a:moveTo>
                    <a:pt x="12159" y="3433"/>
                  </a:moveTo>
                  <a:lnTo>
                    <a:pt x="12159" y="4035"/>
                  </a:lnTo>
                  <a:lnTo>
                    <a:pt x="12290" y="4035"/>
                  </a:lnTo>
                  <a:lnTo>
                    <a:pt x="12290" y="3433"/>
                  </a:lnTo>
                  <a:close/>
                  <a:moveTo>
                    <a:pt x="1" y="4004"/>
                  </a:moveTo>
                  <a:lnTo>
                    <a:pt x="1" y="4598"/>
                  </a:lnTo>
                  <a:lnTo>
                    <a:pt x="132" y="4598"/>
                  </a:lnTo>
                  <a:lnTo>
                    <a:pt x="132" y="4004"/>
                  </a:lnTo>
                  <a:close/>
                  <a:moveTo>
                    <a:pt x="12159" y="4637"/>
                  </a:moveTo>
                  <a:lnTo>
                    <a:pt x="12159" y="5239"/>
                  </a:lnTo>
                  <a:lnTo>
                    <a:pt x="12290" y="5239"/>
                  </a:lnTo>
                  <a:lnTo>
                    <a:pt x="12290" y="4637"/>
                  </a:lnTo>
                  <a:close/>
                  <a:moveTo>
                    <a:pt x="1" y="5208"/>
                  </a:moveTo>
                  <a:lnTo>
                    <a:pt x="1" y="5810"/>
                  </a:lnTo>
                  <a:lnTo>
                    <a:pt x="132" y="5810"/>
                  </a:lnTo>
                  <a:lnTo>
                    <a:pt x="132" y="5208"/>
                  </a:lnTo>
                  <a:close/>
                  <a:moveTo>
                    <a:pt x="12159" y="5840"/>
                  </a:moveTo>
                  <a:lnTo>
                    <a:pt x="12159" y="6442"/>
                  </a:lnTo>
                  <a:lnTo>
                    <a:pt x="12290" y="6442"/>
                  </a:lnTo>
                  <a:lnTo>
                    <a:pt x="12290" y="5840"/>
                  </a:lnTo>
                  <a:close/>
                  <a:moveTo>
                    <a:pt x="1" y="6411"/>
                  </a:moveTo>
                  <a:lnTo>
                    <a:pt x="1" y="7013"/>
                  </a:lnTo>
                  <a:lnTo>
                    <a:pt x="132" y="7013"/>
                  </a:lnTo>
                  <a:lnTo>
                    <a:pt x="132" y="6411"/>
                  </a:lnTo>
                  <a:close/>
                  <a:moveTo>
                    <a:pt x="12159" y="7052"/>
                  </a:moveTo>
                  <a:cubicBezTo>
                    <a:pt x="12159" y="7244"/>
                    <a:pt x="12098" y="7414"/>
                    <a:pt x="11982" y="7569"/>
                  </a:cubicBezTo>
                  <a:lnTo>
                    <a:pt x="12090" y="7646"/>
                  </a:lnTo>
                  <a:cubicBezTo>
                    <a:pt x="12229" y="7476"/>
                    <a:pt x="12290" y="7275"/>
                    <a:pt x="12290" y="7052"/>
                  </a:cubicBezTo>
                  <a:close/>
                  <a:moveTo>
                    <a:pt x="286" y="7530"/>
                  </a:moveTo>
                  <a:lnTo>
                    <a:pt x="178" y="7607"/>
                  </a:lnTo>
                  <a:cubicBezTo>
                    <a:pt x="309" y="7792"/>
                    <a:pt x="487" y="7916"/>
                    <a:pt x="695" y="7985"/>
                  </a:cubicBezTo>
                  <a:lnTo>
                    <a:pt x="726" y="7862"/>
                  </a:lnTo>
                  <a:cubicBezTo>
                    <a:pt x="556" y="7800"/>
                    <a:pt x="394" y="7684"/>
                    <a:pt x="286" y="7530"/>
                  </a:cubicBezTo>
                  <a:close/>
                  <a:moveTo>
                    <a:pt x="1320" y="7900"/>
                  </a:moveTo>
                  <a:lnTo>
                    <a:pt x="1320" y="8031"/>
                  </a:lnTo>
                  <a:lnTo>
                    <a:pt x="1914" y="8031"/>
                  </a:lnTo>
                  <a:lnTo>
                    <a:pt x="1914" y="7900"/>
                  </a:lnTo>
                  <a:close/>
                  <a:moveTo>
                    <a:pt x="2523" y="7900"/>
                  </a:moveTo>
                  <a:lnTo>
                    <a:pt x="2523" y="8031"/>
                  </a:lnTo>
                  <a:lnTo>
                    <a:pt x="3125" y="8031"/>
                  </a:lnTo>
                  <a:lnTo>
                    <a:pt x="3125" y="7900"/>
                  </a:lnTo>
                  <a:close/>
                  <a:moveTo>
                    <a:pt x="3719" y="7900"/>
                  </a:moveTo>
                  <a:lnTo>
                    <a:pt x="3719" y="8031"/>
                  </a:lnTo>
                  <a:lnTo>
                    <a:pt x="4321" y="8031"/>
                  </a:lnTo>
                  <a:lnTo>
                    <a:pt x="4321" y="7900"/>
                  </a:lnTo>
                  <a:close/>
                  <a:moveTo>
                    <a:pt x="4923" y="7900"/>
                  </a:moveTo>
                  <a:lnTo>
                    <a:pt x="4923" y="8031"/>
                  </a:lnTo>
                  <a:lnTo>
                    <a:pt x="5525" y="8031"/>
                  </a:lnTo>
                  <a:lnTo>
                    <a:pt x="5525" y="7900"/>
                  </a:lnTo>
                  <a:close/>
                  <a:moveTo>
                    <a:pt x="6126" y="7900"/>
                  </a:moveTo>
                  <a:lnTo>
                    <a:pt x="6126" y="8031"/>
                  </a:lnTo>
                  <a:lnTo>
                    <a:pt x="6728" y="8031"/>
                  </a:lnTo>
                  <a:lnTo>
                    <a:pt x="6728" y="7900"/>
                  </a:lnTo>
                  <a:close/>
                  <a:moveTo>
                    <a:pt x="7338" y="7900"/>
                  </a:moveTo>
                  <a:lnTo>
                    <a:pt x="7338" y="8031"/>
                  </a:lnTo>
                  <a:lnTo>
                    <a:pt x="7932" y="8031"/>
                  </a:lnTo>
                  <a:lnTo>
                    <a:pt x="7932" y="7900"/>
                  </a:lnTo>
                  <a:close/>
                  <a:moveTo>
                    <a:pt x="8541" y="7900"/>
                  </a:moveTo>
                  <a:lnTo>
                    <a:pt x="8541" y="8031"/>
                  </a:lnTo>
                  <a:lnTo>
                    <a:pt x="9143" y="8031"/>
                  </a:lnTo>
                  <a:lnTo>
                    <a:pt x="9143" y="7900"/>
                  </a:lnTo>
                  <a:close/>
                  <a:moveTo>
                    <a:pt x="9745" y="7900"/>
                  </a:moveTo>
                  <a:lnTo>
                    <a:pt x="9745" y="8031"/>
                  </a:lnTo>
                  <a:lnTo>
                    <a:pt x="10346" y="8031"/>
                  </a:lnTo>
                  <a:lnTo>
                    <a:pt x="10346" y="7900"/>
                  </a:lnTo>
                  <a:close/>
                  <a:moveTo>
                    <a:pt x="11534" y="7869"/>
                  </a:moveTo>
                  <a:cubicBezTo>
                    <a:pt x="11457" y="7893"/>
                    <a:pt x="11388" y="7900"/>
                    <a:pt x="11311" y="7900"/>
                  </a:cubicBezTo>
                  <a:lnTo>
                    <a:pt x="10940" y="7900"/>
                  </a:lnTo>
                  <a:lnTo>
                    <a:pt x="10940" y="8031"/>
                  </a:lnTo>
                  <a:lnTo>
                    <a:pt x="11311" y="8031"/>
                  </a:lnTo>
                  <a:cubicBezTo>
                    <a:pt x="11396" y="8031"/>
                    <a:pt x="11480" y="8024"/>
                    <a:pt x="11573" y="7993"/>
                  </a:cubicBezTo>
                  <a:lnTo>
                    <a:pt x="11534" y="7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4711066" y="2886518"/>
              <a:ext cx="236071" cy="100822"/>
            </a:xfrm>
            <a:custGeom>
              <a:avLst/>
              <a:gdLst/>
              <a:ahLst/>
              <a:cxnLst/>
              <a:rect l="l" t="t" r="r" b="b"/>
              <a:pathLst>
                <a:path w="6343" h="2709" extrusionOk="0">
                  <a:moveTo>
                    <a:pt x="1196" y="1"/>
                  </a:moveTo>
                  <a:cubicBezTo>
                    <a:pt x="541" y="1"/>
                    <a:pt x="1" y="541"/>
                    <a:pt x="1" y="1197"/>
                  </a:cubicBezTo>
                  <a:lnTo>
                    <a:pt x="1" y="1513"/>
                  </a:lnTo>
                  <a:cubicBezTo>
                    <a:pt x="1" y="2169"/>
                    <a:pt x="541" y="2709"/>
                    <a:pt x="1196" y="2709"/>
                  </a:cubicBezTo>
                  <a:lnTo>
                    <a:pt x="5146" y="2709"/>
                  </a:lnTo>
                  <a:cubicBezTo>
                    <a:pt x="5802" y="2709"/>
                    <a:pt x="6342" y="2169"/>
                    <a:pt x="6342" y="1513"/>
                  </a:cubicBezTo>
                  <a:lnTo>
                    <a:pt x="6342" y="1197"/>
                  </a:lnTo>
                  <a:cubicBezTo>
                    <a:pt x="6342" y="541"/>
                    <a:pt x="5802" y="1"/>
                    <a:pt x="5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4742663" y="2914654"/>
              <a:ext cx="44549" cy="44549"/>
            </a:xfrm>
            <a:custGeom>
              <a:avLst/>
              <a:gdLst/>
              <a:ahLst/>
              <a:cxnLst/>
              <a:rect l="l" t="t" r="r" b="b"/>
              <a:pathLst>
                <a:path w="1197" h="1197" extrusionOk="0">
                  <a:moveTo>
                    <a:pt x="594" y="1"/>
                  </a:moveTo>
                  <a:cubicBezTo>
                    <a:pt x="270" y="1"/>
                    <a:pt x="0" y="271"/>
                    <a:pt x="0" y="595"/>
                  </a:cubicBezTo>
                  <a:cubicBezTo>
                    <a:pt x="0" y="927"/>
                    <a:pt x="270" y="1197"/>
                    <a:pt x="594" y="1197"/>
                  </a:cubicBezTo>
                  <a:cubicBezTo>
                    <a:pt x="926" y="1197"/>
                    <a:pt x="1196" y="927"/>
                    <a:pt x="1196" y="595"/>
                  </a:cubicBezTo>
                  <a:cubicBezTo>
                    <a:pt x="1196" y="271"/>
                    <a:pt x="926" y="1"/>
                    <a:pt x="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4746385" y="2916962"/>
              <a:ext cx="40828" cy="42540"/>
            </a:xfrm>
            <a:custGeom>
              <a:avLst/>
              <a:gdLst/>
              <a:ahLst/>
              <a:cxnLst/>
              <a:rect l="l" t="t" r="r" b="b"/>
              <a:pathLst>
                <a:path w="1097" h="1143" extrusionOk="0">
                  <a:moveTo>
                    <a:pt x="780" y="1"/>
                  </a:moveTo>
                  <a:cubicBezTo>
                    <a:pt x="841" y="101"/>
                    <a:pt x="880" y="217"/>
                    <a:pt x="880" y="348"/>
                  </a:cubicBezTo>
                  <a:cubicBezTo>
                    <a:pt x="880" y="680"/>
                    <a:pt x="610" y="950"/>
                    <a:pt x="286" y="950"/>
                  </a:cubicBezTo>
                  <a:cubicBezTo>
                    <a:pt x="178" y="950"/>
                    <a:pt x="85" y="919"/>
                    <a:pt x="1" y="880"/>
                  </a:cubicBezTo>
                  <a:lnTo>
                    <a:pt x="1" y="880"/>
                  </a:lnTo>
                  <a:cubicBezTo>
                    <a:pt x="109" y="1034"/>
                    <a:pt x="294" y="1142"/>
                    <a:pt x="494" y="1142"/>
                  </a:cubicBezTo>
                  <a:cubicBezTo>
                    <a:pt x="826" y="1142"/>
                    <a:pt x="1096" y="872"/>
                    <a:pt x="1096" y="541"/>
                  </a:cubicBezTo>
                  <a:cubicBezTo>
                    <a:pt x="1096" y="309"/>
                    <a:pt x="973" y="109"/>
                    <a:pt x="780" y="1"/>
                  </a:cubicBezTo>
                  <a:close/>
                </a:path>
              </a:pathLst>
            </a:custGeom>
            <a:solidFill>
              <a:srgbClr val="AF7C62">
                <a:alpha val="4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3"/>
          <p:cNvGrpSpPr/>
          <p:nvPr/>
        </p:nvGrpSpPr>
        <p:grpSpPr>
          <a:xfrm>
            <a:off x="5543957" y="1204626"/>
            <a:ext cx="2848718" cy="773575"/>
            <a:chOff x="5942857" y="265301"/>
            <a:chExt cx="2848718" cy="773575"/>
          </a:xfrm>
        </p:grpSpPr>
        <p:sp>
          <p:nvSpPr>
            <p:cNvPr id="779" name="Google Shape;779;p43"/>
            <p:cNvSpPr/>
            <p:nvPr/>
          </p:nvSpPr>
          <p:spPr>
            <a:xfrm>
              <a:off x="5942857" y="265301"/>
              <a:ext cx="1272001" cy="274195"/>
            </a:xfrm>
            <a:custGeom>
              <a:avLst/>
              <a:gdLst/>
              <a:ahLst/>
              <a:cxnLst/>
              <a:rect l="l" t="t" r="r" b="b"/>
              <a:pathLst>
                <a:path w="13926" h="3002" extrusionOk="0">
                  <a:moveTo>
                    <a:pt x="8579" y="0"/>
                  </a:moveTo>
                  <a:cubicBezTo>
                    <a:pt x="7407" y="0"/>
                    <a:pt x="6404" y="671"/>
                    <a:pt x="5902" y="1636"/>
                  </a:cubicBezTo>
                  <a:cubicBezTo>
                    <a:pt x="5501" y="1134"/>
                    <a:pt x="4884" y="803"/>
                    <a:pt x="4190" y="803"/>
                  </a:cubicBezTo>
                  <a:cubicBezTo>
                    <a:pt x="3303" y="803"/>
                    <a:pt x="2539" y="1327"/>
                    <a:pt x="2192" y="2076"/>
                  </a:cubicBezTo>
                  <a:cubicBezTo>
                    <a:pt x="1960" y="1852"/>
                    <a:pt x="1644" y="1713"/>
                    <a:pt x="1297" y="1713"/>
                  </a:cubicBezTo>
                  <a:cubicBezTo>
                    <a:pt x="579" y="1713"/>
                    <a:pt x="1" y="2292"/>
                    <a:pt x="1" y="3001"/>
                  </a:cubicBezTo>
                  <a:lnTo>
                    <a:pt x="13926" y="3001"/>
                  </a:lnTo>
                  <a:cubicBezTo>
                    <a:pt x="13918" y="2292"/>
                    <a:pt x="13340" y="1713"/>
                    <a:pt x="12630" y="1713"/>
                  </a:cubicBezTo>
                  <a:cubicBezTo>
                    <a:pt x="12151" y="1713"/>
                    <a:pt x="11743" y="1968"/>
                    <a:pt x="11511" y="2346"/>
                  </a:cubicBezTo>
                  <a:cubicBezTo>
                    <a:pt x="11210" y="1003"/>
                    <a:pt x="10014" y="0"/>
                    <a:pt x="85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7832420" y="874560"/>
              <a:ext cx="635726" cy="164316"/>
            </a:xfrm>
            <a:custGeom>
              <a:avLst/>
              <a:gdLst/>
              <a:ahLst/>
              <a:cxnLst/>
              <a:rect l="l" t="t" r="r" b="b"/>
              <a:pathLst>
                <a:path w="6960" h="1799" extrusionOk="0">
                  <a:moveTo>
                    <a:pt x="5162" y="1"/>
                  </a:moveTo>
                  <a:cubicBezTo>
                    <a:pt x="4468" y="1"/>
                    <a:pt x="3858" y="394"/>
                    <a:pt x="3557" y="973"/>
                  </a:cubicBezTo>
                  <a:cubicBezTo>
                    <a:pt x="3318" y="664"/>
                    <a:pt x="2940" y="471"/>
                    <a:pt x="2524" y="471"/>
                  </a:cubicBezTo>
                  <a:cubicBezTo>
                    <a:pt x="1999" y="471"/>
                    <a:pt x="1544" y="780"/>
                    <a:pt x="1328" y="1235"/>
                  </a:cubicBezTo>
                  <a:cubicBezTo>
                    <a:pt x="1197" y="1096"/>
                    <a:pt x="1004" y="1011"/>
                    <a:pt x="788" y="1011"/>
                  </a:cubicBezTo>
                  <a:cubicBezTo>
                    <a:pt x="356" y="1011"/>
                    <a:pt x="8" y="1359"/>
                    <a:pt x="1" y="1798"/>
                  </a:cubicBezTo>
                  <a:lnTo>
                    <a:pt x="6960" y="1798"/>
                  </a:lnTo>
                  <a:cubicBezTo>
                    <a:pt x="6960" y="811"/>
                    <a:pt x="6149" y="1"/>
                    <a:pt x="51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8664613" y="685030"/>
              <a:ext cx="126963" cy="131891"/>
            </a:xfrm>
            <a:custGeom>
              <a:avLst/>
              <a:gdLst/>
              <a:ahLst/>
              <a:cxnLst/>
              <a:rect l="l" t="t" r="r" b="b"/>
              <a:pathLst>
                <a:path w="1390" h="1444" extrusionOk="0">
                  <a:moveTo>
                    <a:pt x="695" y="1"/>
                  </a:moveTo>
                  <a:lnTo>
                    <a:pt x="495" y="533"/>
                  </a:lnTo>
                  <a:lnTo>
                    <a:pt x="1" y="726"/>
                  </a:lnTo>
                  <a:lnTo>
                    <a:pt x="495" y="919"/>
                  </a:lnTo>
                  <a:lnTo>
                    <a:pt x="695" y="1443"/>
                  </a:lnTo>
                  <a:lnTo>
                    <a:pt x="896" y="919"/>
                  </a:lnTo>
                  <a:lnTo>
                    <a:pt x="1390" y="726"/>
                  </a:lnTo>
                  <a:lnTo>
                    <a:pt x="896" y="533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7606995" y="314374"/>
              <a:ext cx="230451" cy="240400"/>
            </a:xfrm>
            <a:custGeom>
              <a:avLst/>
              <a:gdLst/>
              <a:ahLst/>
              <a:cxnLst/>
              <a:rect l="l" t="t" r="r" b="b"/>
              <a:pathLst>
                <a:path w="2523" h="2632" extrusionOk="0">
                  <a:moveTo>
                    <a:pt x="1265" y="1"/>
                  </a:moveTo>
                  <a:lnTo>
                    <a:pt x="895" y="965"/>
                  </a:lnTo>
                  <a:lnTo>
                    <a:pt x="0" y="1312"/>
                  </a:lnTo>
                  <a:lnTo>
                    <a:pt x="895" y="1667"/>
                  </a:lnTo>
                  <a:lnTo>
                    <a:pt x="1265" y="2631"/>
                  </a:lnTo>
                  <a:lnTo>
                    <a:pt x="1628" y="1667"/>
                  </a:lnTo>
                  <a:lnTo>
                    <a:pt x="2523" y="1312"/>
                  </a:lnTo>
                  <a:lnTo>
                    <a:pt x="1628" y="9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86CB1641-70B0-582C-FB94-437C9883A1E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371492"/>
            <a:ext cx="4668864" cy="12002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Winstgevendheid van project berekenen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Verwachte cashflow en kost investering</a:t>
            </a:r>
          </a:p>
          <a:p>
            <a:pPr>
              <a:buFont typeface="Wingdings" panose="05000000000000000000" pitchFamily="2" charset="2"/>
              <a:buChar char="à"/>
            </a:pPr>
            <a:endParaRPr lang="nl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7605B0-C867-084B-91A9-30F0F9332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8" y="2431088"/>
            <a:ext cx="5976657" cy="119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9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5D3F-A005-D1A0-7650-734B73CF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075" y="269118"/>
            <a:ext cx="5411700" cy="753300"/>
          </a:xfrm>
        </p:spPr>
        <p:txBody>
          <a:bodyPr/>
          <a:lstStyle/>
          <a:p>
            <a:r>
              <a:rPr lang="nl-BE" dirty="0"/>
              <a:t>Present Value (PV)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B57FE-1C52-62EC-4E34-8686E79D2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075" y="1022418"/>
            <a:ext cx="5411700" cy="1209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Waarde van geld op dit moment</a:t>
            </a:r>
          </a:p>
          <a:p>
            <a:pPr>
              <a:buFont typeface="Wingdings" panose="05000000000000000000" pitchFamily="2" charset="2"/>
              <a:buChar char="à"/>
            </a:pPr>
            <a:endParaRPr lang="nl-BE" dirty="0">
              <a:sym typeface="Wingdings" panose="05000000000000000000" pitchFamily="2" charset="2"/>
            </a:endParaRPr>
          </a:p>
        </p:txBody>
      </p:sp>
      <p:grpSp>
        <p:nvGrpSpPr>
          <p:cNvPr id="4" name="Google Shape;1495;p62">
            <a:extLst>
              <a:ext uri="{FF2B5EF4-FFF2-40B4-BE49-F238E27FC236}">
                <a16:creationId xmlns:a16="http://schemas.microsoft.com/office/drawing/2014/main" id="{778024C5-3B2A-3D23-ED8F-FB6D3F511B7F}"/>
              </a:ext>
            </a:extLst>
          </p:cNvPr>
          <p:cNvGrpSpPr/>
          <p:nvPr/>
        </p:nvGrpSpPr>
        <p:grpSpPr>
          <a:xfrm>
            <a:off x="713225" y="2363538"/>
            <a:ext cx="1712096" cy="2446186"/>
            <a:chOff x="2336812" y="1719637"/>
            <a:chExt cx="642076" cy="917411"/>
          </a:xfrm>
        </p:grpSpPr>
        <p:sp>
          <p:nvSpPr>
            <p:cNvPr id="5" name="Google Shape;1496;p62">
              <a:extLst>
                <a:ext uri="{FF2B5EF4-FFF2-40B4-BE49-F238E27FC236}">
                  <a16:creationId xmlns:a16="http://schemas.microsoft.com/office/drawing/2014/main" id="{3C0CC451-DAE2-C53A-27F5-9EF60651C74E}"/>
                </a:ext>
              </a:extLst>
            </p:cNvPr>
            <p:cNvSpPr/>
            <p:nvPr/>
          </p:nvSpPr>
          <p:spPr>
            <a:xfrm>
              <a:off x="2336812" y="1748928"/>
              <a:ext cx="642076" cy="855668"/>
            </a:xfrm>
            <a:custGeom>
              <a:avLst/>
              <a:gdLst/>
              <a:ahLst/>
              <a:cxnLst/>
              <a:rect l="l" t="t" r="r" b="b"/>
              <a:pathLst>
                <a:path w="17252" h="22991" extrusionOk="0">
                  <a:moveTo>
                    <a:pt x="1690" y="1"/>
                  </a:moveTo>
                  <a:cubicBezTo>
                    <a:pt x="1690" y="1"/>
                    <a:pt x="8" y="6234"/>
                    <a:pt x="7754" y="11072"/>
                  </a:cubicBezTo>
                  <a:cubicBezTo>
                    <a:pt x="7754" y="11072"/>
                    <a:pt x="8078" y="11241"/>
                    <a:pt x="8101" y="11496"/>
                  </a:cubicBezTo>
                  <a:cubicBezTo>
                    <a:pt x="8078" y="11743"/>
                    <a:pt x="7754" y="11920"/>
                    <a:pt x="7754" y="11920"/>
                  </a:cubicBezTo>
                  <a:cubicBezTo>
                    <a:pt x="1" y="16750"/>
                    <a:pt x="1682" y="22991"/>
                    <a:pt x="1682" y="22991"/>
                  </a:cubicBezTo>
                  <a:lnTo>
                    <a:pt x="15569" y="22991"/>
                  </a:lnTo>
                  <a:cubicBezTo>
                    <a:pt x="15577" y="22991"/>
                    <a:pt x="17251" y="16750"/>
                    <a:pt x="9513" y="11920"/>
                  </a:cubicBezTo>
                  <a:cubicBezTo>
                    <a:pt x="9513" y="11920"/>
                    <a:pt x="9181" y="11743"/>
                    <a:pt x="9166" y="11496"/>
                  </a:cubicBezTo>
                  <a:cubicBezTo>
                    <a:pt x="9181" y="11241"/>
                    <a:pt x="9513" y="11072"/>
                    <a:pt x="9513" y="11072"/>
                  </a:cubicBezTo>
                  <a:cubicBezTo>
                    <a:pt x="17251" y="6234"/>
                    <a:pt x="15577" y="1"/>
                    <a:pt x="155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97;p62">
              <a:extLst>
                <a:ext uri="{FF2B5EF4-FFF2-40B4-BE49-F238E27FC236}">
                  <a16:creationId xmlns:a16="http://schemas.microsoft.com/office/drawing/2014/main" id="{EEED6C12-ED6C-18C6-D5F9-3A5683253E65}"/>
                </a:ext>
              </a:extLst>
            </p:cNvPr>
            <p:cNvSpPr/>
            <p:nvPr/>
          </p:nvSpPr>
          <p:spPr>
            <a:xfrm>
              <a:off x="2413778" y="1993856"/>
              <a:ext cx="484646" cy="587218"/>
            </a:xfrm>
            <a:custGeom>
              <a:avLst/>
              <a:gdLst/>
              <a:ahLst/>
              <a:cxnLst/>
              <a:rect l="l" t="t" r="r" b="b"/>
              <a:pathLst>
                <a:path w="13022" h="15778" extrusionOk="0">
                  <a:moveTo>
                    <a:pt x="12969" y="13987"/>
                  </a:moveTo>
                  <a:cubicBezTo>
                    <a:pt x="12822" y="14026"/>
                    <a:pt x="12668" y="14065"/>
                    <a:pt x="12514" y="14103"/>
                  </a:cubicBezTo>
                  <a:lnTo>
                    <a:pt x="12969" y="13987"/>
                  </a:lnTo>
                  <a:close/>
                  <a:moveTo>
                    <a:pt x="1659" y="1"/>
                  </a:moveTo>
                  <a:cubicBezTo>
                    <a:pt x="2523" y="1343"/>
                    <a:pt x="3973" y="2886"/>
                    <a:pt x="6326" y="3897"/>
                  </a:cubicBezTo>
                  <a:lnTo>
                    <a:pt x="6133" y="9852"/>
                  </a:lnTo>
                  <a:lnTo>
                    <a:pt x="1705" y="9852"/>
                  </a:lnTo>
                  <a:cubicBezTo>
                    <a:pt x="486" y="11750"/>
                    <a:pt x="247" y="13139"/>
                    <a:pt x="247" y="13139"/>
                  </a:cubicBezTo>
                  <a:cubicBezTo>
                    <a:pt x="0" y="14713"/>
                    <a:pt x="286" y="15777"/>
                    <a:pt x="286" y="15777"/>
                  </a:cubicBezTo>
                  <a:lnTo>
                    <a:pt x="12845" y="15777"/>
                  </a:lnTo>
                  <a:cubicBezTo>
                    <a:pt x="12838" y="15762"/>
                    <a:pt x="13022" y="15060"/>
                    <a:pt x="12969" y="13987"/>
                  </a:cubicBezTo>
                  <a:cubicBezTo>
                    <a:pt x="12969" y="13987"/>
                    <a:pt x="12714" y="11796"/>
                    <a:pt x="11380" y="9852"/>
                  </a:cubicBezTo>
                  <a:lnTo>
                    <a:pt x="6998" y="9852"/>
                  </a:lnTo>
                  <a:lnTo>
                    <a:pt x="6805" y="3897"/>
                  </a:lnTo>
                  <a:cubicBezTo>
                    <a:pt x="9150" y="2886"/>
                    <a:pt x="10593" y="1343"/>
                    <a:pt x="11472" y="1"/>
                  </a:cubicBezTo>
                  <a:close/>
                  <a:moveTo>
                    <a:pt x="12845" y="15777"/>
                  </a:moveTo>
                  <a:lnTo>
                    <a:pt x="12845" y="15777"/>
                  </a:lnTo>
                  <a:cubicBezTo>
                    <a:pt x="12845" y="15777"/>
                    <a:pt x="12845" y="15778"/>
                    <a:pt x="12845" y="15778"/>
                  </a:cubicBezTo>
                  <a:cubicBezTo>
                    <a:pt x="12845" y="15778"/>
                    <a:pt x="12845" y="15777"/>
                    <a:pt x="12845" y="15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98;p62">
              <a:extLst>
                <a:ext uri="{FF2B5EF4-FFF2-40B4-BE49-F238E27FC236}">
                  <a16:creationId xmlns:a16="http://schemas.microsoft.com/office/drawing/2014/main" id="{4A029C53-FEBD-4F08-1A23-ABBD6B003ADA}"/>
                </a:ext>
              </a:extLst>
            </p:cNvPr>
            <p:cNvSpPr/>
            <p:nvPr/>
          </p:nvSpPr>
          <p:spPr>
            <a:xfrm>
              <a:off x="2513112" y="2008185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26" y="1"/>
                  </a:moveTo>
                  <a:cubicBezTo>
                    <a:pt x="122" y="1"/>
                    <a:pt x="119" y="1"/>
                    <a:pt x="116" y="1"/>
                  </a:cubicBezTo>
                  <a:cubicBezTo>
                    <a:pt x="55" y="1"/>
                    <a:pt x="1" y="55"/>
                    <a:pt x="1" y="117"/>
                  </a:cubicBezTo>
                  <a:cubicBezTo>
                    <a:pt x="1" y="179"/>
                    <a:pt x="47" y="233"/>
                    <a:pt x="116" y="233"/>
                  </a:cubicBezTo>
                  <a:cubicBezTo>
                    <a:pt x="170" y="233"/>
                    <a:pt x="232" y="186"/>
                    <a:pt x="232" y="117"/>
                  </a:cubicBezTo>
                  <a:cubicBezTo>
                    <a:pt x="232" y="59"/>
                    <a:pt x="177" y="1"/>
                    <a:pt x="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99;p62">
              <a:extLst>
                <a:ext uri="{FF2B5EF4-FFF2-40B4-BE49-F238E27FC236}">
                  <a16:creationId xmlns:a16="http://schemas.microsoft.com/office/drawing/2014/main" id="{F449D177-693D-377E-AEEE-1E517C9BC0BC}"/>
                </a:ext>
              </a:extLst>
            </p:cNvPr>
            <p:cNvSpPr/>
            <p:nvPr/>
          </p:nvSpPr>
          <p:spPr>
            <a:xfrm>
              <a:off x="2544709" y="2031185"/>
              <a:ext cx="18385" cy="18683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7" y="0"/>
                  </a:moveTo>
                  <a:cubicBezTo>
                    <a:pt x="108" y="0"/>
                    <a:pt x="0" y="116"/>
                    <a:pt x="0" y="255"/>
                  </a:cubicBezTo>
                  <a:cubicBezTo>
                    <a:pt x="0" y="402"/>
                    <a:pt x="116" y="502"/>
                    <a:pt x="247" y="502"/>
                  </a:cubicBezTo>
                  <a:cubicBezTo>
                    <a:pt x="386" y="502"/>
                    <a:pt x="494" y="386"/>
                    <a:pt x="494" y="255"/>
                  </a:cubicBezTo>
                  <a:cubicBezTo>
                    <a:pt x="494" y="116"/>
                    <a:pt x="386" y="16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00;p62">
              <a:extLst>
                <a:ext uri="{FF2B5EF4-FFF2-40B4-BE49-F238E27FC236}">
                  <a16:creationId xmlns:a16="http://schemas.microsoft.com/office/drawing/2014/main" id="{386B5664-9B61-33A7-1646-B5DB4C901CA9}"/>
                </a:ext>
              </a:extLst>
            </p:cNvPr>
            <p:cNvSpPr/>
            <p:nvPr/>
          </p:nvSpPr>
          <p:spPr>
            <a:xfrm>
              <a:off x="2586616" y="2009078"/>
              <a:ext cx="8634" cy="8634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116" y="0"/>
                  </a:moveTo>
                  <a:cubicBezTo>
                    <a:pt x="55" y="0"/>
                    <a:pt x="1" y="47"/>
                    <a:pt x="1" y="116"/>
                  </a:cubicBezTo>
                  <a:cubicBezTo>
                    <a:pt x="1" y="178"/>
                    <a:pt x="55" y="232"/>
                    <a:pt x="116" y="232"/>
                  </a:cubicBezTo>
                  <a:cubicBezTo>
                    <a:pt x="178" y="232"/>
                    <a:pt x="232" y="178"/>
                    <a:pt x="232" y="116"/>
                  </a:cubicBezTo>
                  <a:cubicBezTo>
                    <a:pt x="232" y="47"/>
                    <a:pt x="178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01;p62">
              <a:extLst>
                <a:ext uri="{FF2B5EF4-FFF2-40B4-BE49-F238E27FC236}">
                  <a16:creationId xmlns:a16="http://schemas.microsoft.com/office/drawing/2014/main" id="{634A799A-748D-D4D4-7F3B-5F52628158CC}"/>
                </a:ext>
              </a:extLst>
            </p:cNvPr>
            <p:cNvSpPr/>
            <p:nvPr/>
          </p:nvSpPr>
          <p:spPr>
            <a:xfrm>
              <a:off x="2633994" y="2015405"/>
              <a:ext cx="18683" cy="18683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5" y="0"/>
                  </a:moveTo>
                  <a:cubicBezTo>
                    <a:pt x="108" y="0"/>
                    <a:pt x="0" y="116"/>
                    <a:pt x="0" y="255"/>
                  </a:cubicBezTo>
                  <a:cubicBezTo>
                    <a:pt x="0" y="401"/>
                    <a:pt x="116" y="502"/>
                    <a:pt x="255" y="502"/>
                  </a:cubicBezTo>
                  <a:cubicBezTo>
                    <a:pt x="394" y="502"/>
                    <a:pt x="502" y="386"/>
                    <a:pt x="502" y="255"/>
                  </a:cubicBezTo>
                  <a:cubicBezTo>
                    <a:pt x="502" y="116"/>
                    <a:pt x="394" y="16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02;p62">
              <a:extLst>
                <a:ext uri="{FF2B5EF4-FFF2-40B4-BE49-F238E27FC236}">
                  <a16:creationId xmlns:a16="http://schemas.microsoft.com/office/drawing/2014/main" id="{12A5B8C0-3250-17AB-2A9B-9F87A88FC0D1}"/>
                </a:ext>
              </a:extLst>
            </p:cNvPr>
            <p:cNvSpPr/>
            <p:nvPr/>
          </p:nvSpPr>
          <p:spPr>
            <a:xfrm>
              <a:off x="2591194" y="2061331"/>
              <a:ext cx="8672" cy="8634"/>
            </a:xfrm>
            <a:custGeom>
              <a:avLst/>
              <a:gdLst/>
              <a:ahLst/>
              <a:cxnLst/>
              <a:rect l="l" t="t" r="r" b="b"/>
              <a:pathLst>
                <a:path w="233" h="232" extrusionOk="0">
                  <a:moveTo>
                    <a:pt x="117" y="1"/>
                  </a:moveTo>
                  <a:cubicBezTo>
                    <a:pt x="63" y="1"/>
                    <a:pt x="1" y="55"/>
                    <a:pt x="1" y="116"/>
                  </a:cubicBezTo>
                  <a:cubicBezTo>
                    <a:pt x="1" y="178"/>
                    <a:pt x="63" y="232"/>
                    <a:pt x="117" y="232"/>
                  </a:cubicBezTo>
                  <a:cubicBezTo>
                    <a:pt x="178" y="232"/>
                    <a:pt x="232" y="186"/>
                    <a:pt x="232" y="116"/>
                  </a:cubicBezTo>
                  <a:cubicBezTo>
                    <a:pt x="232" y="55"/>
                    <a:pt x="178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03;p62">
              <a:extLst>
                <a:ext uri="{FF2B5EF4-FFF2-40B4-BE49-F238E27FC236}">
                  <a16:creationId xmlns:a16="http://schemas.microsoft.com/office/drawing/2014/main" id="{353F2A9A-B532-A0E4-7165-A1FBDF450E41}"/>
                </a:ext>
              </a:extLst>
            </p:cNvPr>
            <p:cNvSpPr/>
            <p:nvPr/>
          </p:nvSpPr>
          <p:spPr>
            <a:xfrm>
              <a:off x="2639726" y="2091477"/>
              <a:ext cx="8672" cy="8672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17" y="1"/>
                  </a:moveTo>
                  <a:cubicBezTo>
                    <a:pt x="62" y="1"/>
                    <a:pt x="1" y="55"/>
                    <a:pt x="1" y="116"/>
                  </a:cubicBezTo>
                  <a:cubicBezTo>
                    <a:pt x="1" y="178"/>
                    <a:pt x="47" y="232"/>
                    <a:pt x="117" y="232"/>
                  </a:cubicBezTo>
                  <a:cubicBezTo>
                    <a:pt x="178" y="232"/>
                    <a:pt x="232" y="186"/>
                    <a:pt x="232" y="116"/>
                  </a:cubicBezTo>
                  <a:cubicBezTo>
                    <a:pt x="232" y="62"/>
                    <a:pt x="178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04;p62">
              <a:extLst>
                <a:ext uri="{FF2B5EF4-FFF2-40B4-BE49-F238E27FC236}">
                  <a16:creationId xmlns:a16="http://schemas.microsoft.com/office/drawing/2014/main" id="{1D66D07A-037A-596C-487D-61F7B3BB7874}"/>
                </a:ext>
              </a:extLst>
            </p:cNvPr>
            <p:cNvSpPr/>
            <p:nvPr/>
          </p:nvSpPr>
          <p:spPr>
            <a:xfrm>
              <a:off x="2689709" y="2003049"/>
              <a:ext cx="8634" cy="8634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116" y="0"/>
                  </a:moveTo>
                  <a:cubicBezTo>
                    <a:pt x="54" y="0"/>
                    <a:pt x="0" y="54"/>
                    <a:pt x="0" y="116"/>
                  </a:cubicBezTo>
                  <a:cubicBezTo>
                    <a:pt x="0" y="170"/>
                    <a:pt x="46" y="232"/>
                    <a:pt x="116" y="232"/>
                  </a:cubicBezTo>
                  <a:cubicBezTo>
                    <a:pt x="170" y="232"/>
                    <a:pt x="232" y="178"/>
                    <a:pt x="232" y="116"/>
                  </a:cubicBezTo>
                  <a:cubicBezTo>
                    <a:pt x="232" y="54"/>
                    <a:pt x="185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05;p62">
              <a:extLst>
                <a:ext uri="{FF2B5EF4-FFF2-40B4-BE49-F238E27FC236}">
                  <a16:creationId xmlns:a16="http://schemas.microsoft.com/office/drawing/2014/main" id="{DD67033B-0694-AC55-CDE7-0E5AF4C0BE50}"/>
                </a:ext>
              </a:extLst>
            </p:cNvPr>
            <p:cNvSpPr/>
            <p:nvPr/>
          </p:nvSpPr>
          <p:spPr>
            <a:xfrm>
              <a:off x="2679921" y="2060773"/>
              <a:ext cx="18720" cy="18683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5" y="0"/>
                  </a:moveTo>
                  <a:cubicBezTo>
                    <a:pt x="109" y="0"/>
                    <a:pt x="1" y="116"/>
                    <a:pt x="1" y="247"/>
                  </a:cubicBezTo>
                  <a:cubicBezTo>
                    <a:pt x="1" y="394"/>
                    <a:pt x="117" y="502"/>
                    <a:pt x="255" y="502"/>
                  </a:cubicBezTo>
                  <a:cubicBezTo>
                    <a:pt x="394" y="502"/>
                    <a:pt x="502" y="386"/>
                    <a:pt x="502" y="247"/>
                  </a:cubicBezTo>
                  <a:cubicBezTo>
                    <a:pt x="502" y="116"/>
                    <a:pt x="387" y="8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06;p62">
              <a:extLst>
                <a:ext uri="{FF2B5EF4-FFF2-40B4-BE49-F238E27FC236}">
                  <a16:creationId xmlns:a16="http://schemas.microsoft.com/office/drawing/2014/main" id="{84671348-308C-57C2-9A1F-3075525F7B4D}"/>
                </a:ext>
              </a:extLst>
            </p:cNvPr>
            <p:cNvSpPr/>
            <p:nvPr/>
          </p:nvSpPr>
          <p:spPr>
            <a:xfrm>
              <a:off x="2745982" y="2024858"/>
              <a:ext cx="18683" cy="18720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5" y="1"/>
                  </a:moveTo>
                  <a:cubicBezTo>
                    <a:pt x="108" y="1"/>
                    <a:pt x="0" y="116"/>
                    <a:pt x="0" y="248"/>
                  </a:cubicBezTo>
                  <a:cubicBezTo>
                    <a:pt x="0" y="394"/>
                    <a:pt x="116" y="502"/>
                    <a:pt x="255" y="502"/>
                  </a:cubicBezTo>
                  <a:cubicBezTo>
                    <a:pt x="394" y="502"/>
                    <a:pt x="502" y="386"/>
                    <a:pt x="502" y="248"/>
                  </a:cubicBezTo>
                  <a:cubicBezTo>
                    <a:pt x="502" y="116"/>
                    <a:pt x="386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07;p62">
              <a:extLst>
                <a:ext uri="{FF2B5EF4-FFF2-40B4-BE49-F238E27FC236}">
                  <a16:creationId xmlns:a16="http://schemas.microsoft.com/office/drawing/2014/main" id="{B329BF8F-F34C-C1BD-8DDC-DD511D2D1FA4}"/>
                </a:ext>
              </a:extLst>
            </p:cNvPr>
            <p:cNvSpPr/>
            <p:nvPr/>
          </p:nvSpPr>
          <p:spPr>
            <a:xfrm>
              <a:off x="2797937" y="1994414"/>
              <a:ext cx="8672" cy="8672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16" y="1"/>
                  </a:moveTo>
                  <a:cubicBezTo>
                    <a:pt x="62" y="1"/>
                    <a:pt x="1" y="47"/>
                    <a:pt x="1" y="117"/>
                  </a:cubicBezTo>
                  <a:cubicBezTo>
                    <a:pt x="1" y="171"/>
                    <a:pt x="62" y="232"/>
                    <a:pt x="116" y="232"/>
                  </a:cubicBezTo>
                  <a:cubicBezTo>
                    <a:pt x="178" y="232"/>
                    <a:pt x="232" y="178"/>
                    <a:pt x="232" y="117"/>
                  </a:cubicBezTo>
                  <a:cubicBezTo>
                    <a:pt x="232" y="47"/>
                    <a:pt x="178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08;p62">
              <a:extLst>
                <a:ext uri="{FF2B5EF4-FFF2-40B4-BE49-F238E27FC236}">
                  <a16:creationId xmlns:a16="http://schemas.microsoft.com/office/drawing/2014/main" id="{62BFE94F-CC8B-C5F6-F969-7BC16D7A572C}"/>
                </a:ext>
              </a:extLst>
            </p:cNvPr>
            <p:cNvSpPr/>
            <p:nvPr/>
          </p:nvSpPr>
          <p:spPr>
            <a:xfrm>
              <a:off x="2445339" y="2500647"/>
              <a:ext cx="9230" cy="9490"/>
            </a:xfrm>
            <a:custGeom>
              <a:avLst/>
              <a:gdLst/>
              <a:ahLst/>
              <a:cxnLst/>
              <a:rect l="l" t="t" r="r" b="b"/>
              <a:pathLst>
                <a:path w="248" h="255" extrusionOk="0">
                  <a:moveTo>
                    <a:pt x="124" y="0"/>
                  </a:moveTo>
                  <a:cubicBezTo>
                    <a:pt x="55" y="0"/>
                    <a:pt x="1" y="62"/>
                    <a:pt x="1" y="131"/>
                  </a:cubicBezTo>
                  <a:cubicBezTo>
                    <a:pt x="1" y="193"/>
                    <a:pt x="55" y="255"/>
                    <a:pt x="124" y="255"/>
                  </a:cubicBezTo>
                  <a:cubicBezTo>
                    <a:pt x="194" y="255"/>
                    <a:pt x="248" y="193"/>
                    <a:pt x="248" y="131"/>
                  </a:cubicBezTo>
                  <a:cubicBezTo>
                    <a:pt x="248" y="62"/>
                    <a:pt x="194" y="0"/>
                    <a:pt x="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09;p62">
              <a:extLst>
                <a:ext uri="{FF2B5EF4-FFF2-40B4-BE49-F238E27FC236}">
                  <a16:creationId xmlns:a16="http://schemas.microsoft.com/office/drawing/2014/main" id="{B1C85289-FA96-C2FE-029B-BB915630AFD8}"/>
                </a:ext>
              </a:extLst>
            </p:cNvPr>
            <p:cNvSpPr/>
            <p:nvPr/>
          </p:nvSpPr>
          <p:spPr>
            <a:xfrm>
              <a:off x="2496475" y="2504927"/>
              <a:ext cx="18683" cy="18720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5" y="1"/>
                  </a:moveTo>
                  <a:cubicBezTo>
                    <a:pt x="108" y="1"/>
                    <a:pt x="0" y="117"/>
                    <a:pt x="0" y="255"/>
                  </a:cubicBezTo>
                  <a:cubicBezTo>
                    <a:pt x="0" y="402"/>
                    <a:pt x="116" y="502"/>
                    <a:pt x="255" y="502"/>
                  </a:cubicBezTo>
                  <a:cubicBezTo>
                    <a:pt x="401" y="502"/>
                    <a:pt x="502" y="387"/>
                    <a:pt x="502" y="255"/>
                  </a:cubicBezTo>
                  <a:cubicBezTo>
                    <a:pt x="502" y="117"/>
                    <a:pt x="401" y="16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10;p62">
              <a:extLst>
                <a:ext uri="{FF2B5EF4-FFF2-40B4-BE49-F238E27FC236}">
                  <a16:creationId xmlns:a16="http://schemas.microsoft.com/office/drawing/2014/main" id="{D8A04AFB-5CCB-19D1-5D7E-5DA579A827C6}"/>
                </a:ext>
              </a:extLst>
            </p:cNvPr>
            <p:cNvSpPr/>
            <p:nvPr/>
          </p:nvSpPr>
          <p:spPr>
            <a:xfrm>
              <a:off x="2459146" y="2550853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26" y="1"/>
                  </a:moveTo>
                  <a:cubicBezTo>
                    <a:pt x="123" y="1"/>
                    <a:pt x="119" y="1"/>
                    <a:pt x="116" y="1"/>
                  </a:cubicBezTo>
                  <a:cubicBezTo>
                    <a:pt x="62" y="1"/>
                    <a:pt x="0" y="48"/>
                    <a:pt x="0" y="117"/>
                  </a:cubicBezTo>
                  <a:cubicBezTo>
                    <a:pt x="0" y="179"/>
                    <a:pt x="46" y="233"/>
                    <a:pt x="116" y="233"/>
                  </a:cubicBezTo>
                  <a:cubicBezTo>
                    <a:pt x="178" y="233"/>
                    <a:pt x="232" y="186"/>
                    <a:pt x="232" y="117"/>
                  </a:cubicBezTo>
                  <a:cubicBezTo>
                    <a:pt x="232" y="59"/>
                    <a:pt x="184" y="1"/>
                    <a:pt x="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11;p62">
              <a:extLst>
                <a:ext uri="{FF2B5EF4-FFF2-40B4-BE49-F238E27FC236}">
                  <a16:creationId xmlns:a16="http://schemas.microsoft.com/office/drawing/2014/main" id="{56614DD8-30EE-0718-1C2D-8C6BC551F7D2}"/>
                </a:ext>
              </a:extLst>
            </p:cNvPr>
            <p:cNvSpPr/>
            <p:nvPr/>
          </p:nvSpPr>
          <p:spPr>
            <a:xfrm>
              <a:off x="2553902" y="2546015"/>
              <a:ext cx="18385" cy="18683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7" y="0"/>
                  </a:moveTo>
                  <a:cubicBezTo>
                    <a:pt x="108" y="0"/>
                    <a:pt x="0" y="116"/>
                    <a:pt x="0" y="247"/>
                  </a:cubicBezTo>
                  <a:cubicBezTo>
                    <a:pt x="0" y="394"/>
                    <a:pt x="108" y="502"/>
                    <a:pt x="247" y="502"/>
                  </a:cubicBezTo>
                  <a:cubicBezTo>
                    <a:pt x="386" y="502"/>
                    <a:pt x="494" y="386"/>
                    <a:pt x="494" y="247"/>
                  </a:cubicBezTo>
                  <a:cubicBezTo>
                    <a:pt x="494" y="116"/>
                    <a:pt x="378" y="0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12;p62">
              <a:extLst>
                <a:ext uri="{FF2B5EF4-FFF2-40B4-BE49-F238E27FC236}">
                  <a16:creationId xmlns:a16="http://schemas.microsoft.com/office/drawing/2014/main" id="{082A5969-B1DC-B3B5-6EA3-9AEDCFC883C0}"/>
                </a:ext>
              </a:extLst>
            </p:cNvPr>
            <p:cNvSpPr/>
            <p:nvPr/>
          </p:nvSpPr>
          <p:spPr>
            <a:xfrm>
              <a:off x="2609877" y="2555170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62" y="1"/>
                    <a:pt x="0" y="47"/>
                    <a:pt x="0" y="117"/>
                  </a:cubicBezTo>
                  <a:cubicBezTo>
                    <a:pt x="0" y="178"/>
                    <a:pt x="47" y="232"/>
                    <a:pt x="116" y="232"/>
                  </a:cubicBezTo>
                  <a:cubicBezTo>
                    <a:pt x="178" y="232"/>
                    <a:pt x="232" y="186"/>
                    <a:pt x="232" y="117"/>
                  </a:cubicBezTo>
                  <a:cubicBezTo>
                    <a:pt x="232" y="47"/>
                    <a:pt x="178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13;p62">
              <a:extLst>
                <a:ext uri="{FF2B5EF4-FFF2-40B4-BE49-F238E27FC236}">
                  <a16:creationId xmlns:a16="http://schemas.microsoft.com/office/drawing/2014/main" id="{B024DB87-6AF7-D971-441E-9E7F6881636B}"/>
                </a:ext>
              </a:extLst>
            </p:cNvPr>
            <p:cNvSpPr/>
            <p:nvPr/>
          </p:nvSpPr>
          <p:spPr>
            <a:xfrm>
              <a:off x="2722721" y="2550853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25" y="1"/>
                  </a:moveTo>
                  <a:cubicBezTo>
                    <a:pt x="122" y="1"/>
                    <a:pt x="119" y="1"/>
                    <a:pt x="116" y="1"/>
                  </a:cubicBezTo>
                  <a:cubicBezTo>
                    <a:pt x="54" y="1"/>
                    <a:pt x="0" y="48"/>
                    <a:pt x="0" y="117"/>
                  </a:cubicBezTo>
                  <a:cubicBezTo>
                    <a:pt x="0" y="179"/>
                    <a:pt x="47" y="233"/>
                    <a:pt x="116" y="233"/>
                  </a:cubicBezTo>
                  <a:cubicBezTo>
                    <a:pt x="170" y="233"/>
                    <a:pt x="232" y="186"/>
                    <a:pt x="232" y="117"/>
                  </a:cubicBezTo>
                  <a:cubicBezTo>
                    <a:pt x="232" y="59"/>
                    <a:pt x="177" y="1"/>
                    <a:pt x="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14;p62">
              <a:extLst>
                <a:ext uri="{FF2B5EF4-FFF2-40B4-BE49-F238E27FC236}">
                  <a16:creationId xmlns:a16="http://schemas.microsoft.com/office/drawing/2014/main" id="{BA28113B-ADE4-03AA-FE88-478E3336E3EB}"/>
                </a:ext>
              </a:extLst>
            </p:cNvPr>
            <p:cNvSpPr/>
            <p:nvPr/>
          </p:nvSpPr>
          <p:spPr>
            <a:xfrm>
              <a:off x="2665592" y="2536524"/>
              <a:ext cx="18683" cy="18683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5" y="1"/>
                  </a:moveTo>
                  <a:cubicBezTo>
                    <a:pt x="108" y="1"/>
                    <a:pt x="0" y="116"/>
                    <a:pt x="0" y="255"/>
                  </a:cubicBezTo>
                  <a:cubicBezTo>
                    <a:pt x="0" y="402"/>
                    <a:pt x="116" y="502"/>
                    <a:pt x="255" y="502"/>
                  </a:cubicBezTo>
                  <a:cubicBezTo>
                    <a:pt x="394" y="502"/>
                    <a:pt x="502" y="386"/>
                    <a:pt x="502" y="255"/>
                  </a:cubicBezTo>
                  <a:cubicBezTo>
                    <a:pt x="502" y="116"/>
                    <a:pt x="394" y="16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15;p62">
              <a:extLst>
                <a:ext uri="{FF2B5EF4-FFF2-40B4-BE49-F238E27FC236}">
                  <a16:creationId xmlns:a16="http://schemas.microsoft.com/office/drawing/2014/main" id="{01FD577B-F949-8E68-7998-D090A4140461}"/>
                </a:ext>
              </a:extLst>
            </p:cNvPr>
            <p:cNvSpPr/>
            <p:nvPr/>
          </p:nvSpPr>
          <p:spPr>
            <a:xfrm>
              <a:off x="2572548" y="2510100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62" y="1"/>
                    <a:pt x="1" y="47"/>
                    <a:pt x="1" y="116"/>
                  </a:cubicBezTo>
                  <a:cubicBezTo>
                    <a:pt x="1" y="171"/>
                    <a:pt x="47" y="232"/>
                    <a:pt x="116" y="232"/>
                  </a:cubicBezTo>
                  <a:cubicBezTo>
                    <a:pt x="178" y="232"/>
                    <a:pt x="232" y="186"/>
                    <a:pt x="232" y="116"/>
                  </a:cubicBezTo>
                  <a:cubicBezTo>
                    <a:pt x="232" y="55"/>
                    <a:pt x="186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16;p62">
              <a:extLst>
                <a:ext uri="{FF2B5EF4-FFF2-40B4-BE49-F238E27FC236}">
                  <a16:creationId xmlns:a16="http://schemas.microsoft.com/office/drawing/2014/main" id="{96823129-5E1F-1A17-CA72-D47030F166D3}"/>
                </a:ext>
              </a:extLst>
            </p:cNvPr>
            <p:cNvSpPr/>
            <p:nvPr/>
          </p:nvSpPr>
          <p:spPr>
            <a:xfrm>
              <a:off x="2769243" y="2541698"/>
              <a:ext cx="8634" cy="8634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116" y="0"/>
                  </a:moveTo>
                  <a:cubicBezTo>
                    <a:pt x="62" y="0"/>
                    <a:pt x="0" y="47"/>
                    <a:pt x="0" y="116"/>
                  </a:cubicBezTo>
                  <a:cubicBezTo>
                    <a:pt x="0" y="170"/>
                    <a:pt x="54" y="232"/>
                    <a:pt x="116" y="232"/>
                  </a:cubicBezTo>
                  <a:cubicBezTo>
                    <a:pt x="178" y="232"/>
                    <a:pt x="232" y="186"/>
                    <a:pt x="232" y="116"/>
                  </a:cubicBezTo>
                  <a:cubicBezTo>
                    <a:pt x="232" y="47"/>
                    <a:pt x="185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17;p62">
              <a:extLst>
                <a:ext uri="{FF2B5EF4-FFF2-40B4-BE49-F238E27FC236}">
                  <a16:creationId xmlns:a16="http://schemas.microsoft.com/office/drawing/2014/main" id="{353EE7EF-1949-CE8A-93C6-938B75FDA6F3}"/>
                </a:ext>
              </a:extLst>
            </p:cNvPr>
            <p:cNvSpPr/>
            <p:nvPr/>
          </p:nvSpPr>
          <p:spPr>
            <a:xfrm>
              <a:off x="2810293" y="2555170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54" y="1"/>
                    <a:pt x="0" y="47"/>
                    <a:pt x="0" y="117"/>
                  </a:cubicBezTo>
                  <a:cubicBezTo>
                    <a:pt x="0" y="178"/>
                    <a:pt x="47" y="232"/>
                    <a:pt x="116" y="232"/>
                  </a:cubicBezTo>
                  <a:cubicBezTo>
                    <a:pt x="170" y="232"/>
                    <a:pt x="232" y="186"/>
                    <a:pt x="232" y="117"/>
                  </a:cubicBezTo>
                  <a:cubicBezTo>
                    <a:pt x="232" y="47"/>
                    <a:pt x="186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18;p62">
              <a:extLst>
                <a:ext uri="{FF2B5EF4-FFF2-40B4-BE49-F238E27FC236}">
                  <a16:creationId xmlns:a16="http://schemas.microsoft.com/office/drawing/2014/main" id="{BACB888A-3FF4-3450-5E4E-A1BAD24764E9}"/>
                </a:ext>
              </a:extLst>
            </p:cNvPr>
            <p:cNvSpPr/>
            <p:nvPr/>
          </p:nvSpPr>
          <p:spPr>
            <a:xfrm>
              <a:off x="2847920" y="2536524"/>
              <a:ext cx="18385" cy="18683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39" y="1"/>
                  </a:moveTo>
                  <a:cubicBezTo>
                    <a:pt x="108" y="1"/>
                    <a:pt x="0" y="116"/>
                    <a:pt x="0" y="255"/>
                  </a:cubicBezTo>
                  <a:cubicBezTo>
                    <a:pt x="0" y="402"/>
                    <a:pt x="108" y="502"/>
                    <a:pt x="239" y="502"/>
                  </a:cubicBezTo>
                  <a:cubicBezTo>
                    <a:pt x="386" y="502"/>
                    <a:pt x="494" y="386"/>
                    <a:pt x="494" y="255"/>
                  </a:cubicBezTo>
                  <a:cubicBezTo>
                    <a:pt x="494" y="116"/>
                    <a:pt x="386" y="16"/>
                    <a:pt x="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19;p62">
              <a:extLst>
                <a:ext uri="{FF2B5EF4-FFF2-40B4-BE49-F238E27FC236}">
                  <a16:creationId xmlns:a16="http://schemas.microsoft.com/office/drawing/2014/main" id="{4CCA8D7D-F06B-7ADD-D0E7-1A3141C6C0B5}"/>
                </a:ext>
              </a:extLst>
            </p:cNvPr>
            <p:cNvSpPr/>
            <p:nvPr/>
          </p:nvSpPr>
          <p:spPr>
            <a:xfrm>
              <a:off x="2625397" y="2483899"/>
              <a:ext cx="8634" cy="8746"/>
            </a:xfrm>
            <a:custGeom>
              <a:avLst/>
              <a:gdLst/>
              <a:ahLst/>
              <a:cxnLst/>
              <a:rect l="l" t="t" r="r" b="b"/>
              <a:pathLst>
                <a:path w="232" h="235" extrusionOk="0">
                  <a:moveTo>
                    <a:pt x="135" y="0"/>
                  </a:moveTo>
                  <a:cubicBezTo>
                    <a:pt x="129" y="0"/>
                    <a:pt x="122" y="1"/>
                    <a:pt x="116" y="3"/>
                  </a:cubicBezTo>
                  <a:cubicBezTo>
                    <a:pt x="62" y="3"/>
                    <a:pt x="0" y="49"/>
                    <a:pt x="0" y="118"/>
                  </a:cubicBezTo>
                  <a:cubicBezTo>
                    <a:pt x="0" y="172"/>
                    <a:pt x="46" y="234"/>
                    <a:pt x="116" y="234"/>
                  </a:cubicBezTo>
                  <a:cubicBezTo>
                    <a:pt x="177" y="234"/>
                    <a:pt x="231" y="180"/>
                    <a:pt x="231" y="118"/>
                  </a:cubicBezTo>
                  <a:cubicBezTo>
                    <a:pt x="231" y="56"/>
                    <a:pt x="188" y="0"/>
                    <a:pt x="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20;p62">
              <a:extLst>
                <a:ext uri="{FF2B5EF4-FFF2-40B4-BE49-F238E27FC236}">
                  <a16:creationId xmlns:a16="http://schemas.microsoft.com/office/drawing/2014/main" id="{7C391438-C140-D8EA-CACC-16000E57CF93}"/>
                </a:ext>
              </a:extLst>
            </p:cNvPr>
            <p:cNvSpPr/>
            <p:nvPr/>
          </p:nvSpPr>
          <p:spPr>
            <a:xfrm>
              <a:off x="2536373" y="2442625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54" y="1"/>
                    <a:pt x="0" y="47"/>
                    <a:pt x="0" y="117"/>
                  </a:cubicBezTo>
                  <a:cubicBezTo>
                    <a:pt x="0" y="171"/>
                    <a:pt x="47" y="232"/>
                    <a:pt x="116" y="232"/>
                  </a:cubicBezTo>
                  <a:cubicBezTo>
                    <a:pt x="178" y="232"/>
                    <a:pt x="232" y="186"/>
                    <a:pt x="232" y="117"/>
                  </a:cubicBezTo>
                  <a:cubicBezTo>
                    <a:pt x="232" y="55"/>
                    <a:pt x="178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21;p62">
              <a:extLst>
                <a:ext uri="{FF2B5EF4-FFF2-40B4-BE49-F238E27FC236}">
                  <a16:creationId xmlns:a16="http://schemas.microsoft.com/office/drawing/2014/main" id="{8BAAC4E8-D056-B4B0-E8C2-9A8CB0D25F9A}"/>
                </a:ext>
              </a:extLst>
            </p:cNvPr>
            <p:cNvSpPr/>
            <p:nvPr/>
          </p:nvSpPr>
          <p:spPr>
            <a:xfrm>
              <a:off x="2478388" y="2433692"/>
              <a:ext cx="18683" cy="18162"/>
            </a:xfrm>
            <a:custGeom>
              <a:avLst/>
              <a:gdLst/>
              <a:ahLst/>
              <a:cxnLst/>
              <a:rect l="l" t="t" r="r" b="b"/>
              <a:pathLst>
                <a:path w="502" h="488" extrusionOk="0">
                  <a:moveTo>
                    <a:pt x="273" y="0"/>
                  </a:moveTo>
                  <a:cubicBezTo>
                    <a:pt x="264" y="0"/>
                    <a:pt x="256" y="1"/>
                    <a:pt x="247" y="2"/>
                  </a:cubicBezTo>
                  <a:cubicBezTo>
                    <a:pt x="100" y="2"/>
                    <a:pt x="0" y="102"/>
                    <a:pt x="0" y="241"/>
                  </a:cubicBezTo>
                  <a:cubicBezTo>
                    <a:pt x="0" y="387"/>
                    <a:pt x="116" y="488"/>
                    <a:pt x="247" y="488"/>
                  </a:cubicBezTo>
                  <a:cubicBezTo>
                    <a:pt x="393" y="488"/>
                    <a:pt x="502" y="372"/>
                    <a:pt x="502" y="241"/>
                  </a:cubicBezTo>
                  <a:cubicBezTo>
                    <a:pt x="502" y="110"/>
                    <a:pt x="406" y="0"/>
                    <a:pt x="2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22;p62">
              <a:extLst>
                <a:ext uri="{FF2B5EF4-FFF2-40B4-BE49-F238E27FC236}">
                  <a16:creationId xmlns:a16="http://schemas.microsoft.com/office/drawing/2014/main" id="{B596A0BE-400D-E0E1-F8DD-E07E23D302E1}"/>
                </a:ext>
              </a:extLst>
            </p:cNvPr>
            <p:cNvSpPr/>
            <p:nvPr/>
          </p:nvSpPr>
          <p:spPr>
            <a:xfrm>
              <a:off x="2515419" y="2380881"/>
              <a:ext cx="8932" cy="8672"/>
            </a:xfrm>
            <a:custGeom>
              <a:avLst/>
              <a:gdLst/>
              <a:ahLst/>
              <a:cxnLst/>
              <a:rect l="l" t="t" r="r" b="b"/>
              <a:pathLst>
                <a:path w="240" h="233" extrusionOk="0">
                  <a:moveTo>
                    <a:pt x="135" y="0"/>
                  </a:moveTo>
                  <a:cubicBezTo>
                    <a:pt x="132" y="0"/>
                    <a:pt x="128" y="1"/>
                    <a:pt x="124" y="1"/>
                  </a:cubicBezTo>
                  <a:cubicBezTo>
                    <a:pt x="62" y="1"/>
                    <a:pt x="0" y="47"/>
                    <a:pt x="0" y="117"/>
                  </a:cubicBezTo>
                  <a:cubicBezTo>
                    <a:pt x="0" y="171"/>
                    <a:pt x="54" y="233"/>
                    <a:pt x="124" y="233"/>
                  </a:cubicBezTo>
                  <a:cubicBezTo>
                    <a:pt x="178" y="233"/>
                    <a:pt x="239" y="186"/>
                    <a:pt x="239" y="117"/>
                  </a:cubicBezTo>
                  <a:cubicBezTo>
                    <a:pt x="239" y="52"/>
                    <a:pt x="192" y="0"/>
                    <a:pt x="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23;p62">
              <a:extLst>
                <a:ext uri="{FF2B5EF4-FFF2-40B4-BE49-F238E27FC236}">
                  <a16:creationId xmlns:a16="http://schemas.microsoft.com/office/drawing/2014/main" id="{91A09789-0BB9-1449-0229-064FEC6F9B09}"/>
                </a:ext>
              </a:extLst>
            </p:cNvPr>
            <p:cNvSpPr/>
            <p:nvPr/>
          </p:nvSpPr>
          <p:spPr>
            <a:xfrm>
              <a:off x="2605262" y="2409613"/>
              <a:ext cx="8672" cy="8672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17" y="1"/>
                  </a:moveTo>
                  <a:cubicBezTo>
                    <a:pt x="63" y="1"/>
                    <a:pt x="1" y="47"/>
                    <a:pt x="1" y="116"/>
                  </a:cubicBezTo>
                  <a:cubicBezTo>
                    <a:pt x="1" y="170"/>
                    <a:pt x="47" y="232"/>
                    <a:pt x="117" y="232"/>
                  </a:cubicBezTo>
                  <a:cubicBezTo>
                    <a:pt x="178" y="232"/>
                    <a:pt x="232" y="186"/>
                    <a:pt x="232" y="116"/>
                  </a:cubicBezTo>
                  <a:cubicBezTo>
                    <a:pt x="232" y="47"/>
                    <a:pt x="186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24;p62">
              <a:extLst>
                <a:ext uri="{FF2B5EF4-FFF2-40B4-BE49-F238E27FC236}">
                  <a16:creationId xmlns:a16="http://schemas.microsoft.com/office/drawing/2014/main" id="{4DF12C09-2234-4E27-C3F5-A10A5F88367F}"/>
                </a:ext>
              </a:extLst>
            </p:cNvPr>
            <p:cNvSpPr/>
            <p:nvPr/>
          </p:nvSpPr>
          <p:spPr>
            <a:xfrm>
              <a:off x="2651784" y="2433692"/>
              <a:ext cx="18981" cy="18162"/>
            </a:xfrm>
            <a:custGeom>
              <a:avLst/>
              <a:gdLst/>
              <a:ahLst/>
              <a:cxnLst/>
              <a:rect l="l" t="t" r="r" b="b"/>
              <a:pathLst>
                <a:path w="510" h="488" extrusionOk="0">
                  <a:moveTo>
                    <a:pt x="280" y="0"/>
                  </a:moveTo>
                  <a:cubicBezTo>
                    <a:pt x="272" y="0"/>
                    <a:pt x="264" y="1"/>
                    <a:pt x="255" y="2"/>
                  </a:cubicBezTo>
                  <a:cubicBezTo>
                    <a:pt x="109" y="2"/>
                    <a:pt x="1" y="102"/>
                    <a:pt x="1" y="241"/>
                  </a:cubicBezTo>
                  <a:cubicBezTo>
                    <a:pt x="1" y="387"/>
                    <a:pt x="124" y="488"/>
                    <a:pt x="255" y="488"/>
                  </a:cubicBezTo>
                  <a:cubicBezTo>
                    <a:pt x="402" y="488"/>
                    <a:pt x="510" y="372"/>
                    <a:pt x="510" y="241"/>
                  </a:cubicBezTo>
                  <a:cubicBezTo>
                    <a:pt x="510" y="110"/>
                    <a:pt x="408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25;p62">
              <a:extLst>
                <a:ext uri="{FF2B5EF4-FFF2-40B4-BE49-F238E27FC236}">
                  <a16:creationId xmlns:a16="http://schemas.microsoft.com/office/drawing/2014/main" id="{515414F7-23A5-9FD1-173C-8E03DB17CE2B}"/>
                </a:ext>
              </a:extLst>
            </p:cNvPr>
            <p:cNvSpPr/>
            <p:nvPr/>
          </p:nvSpPr>
          <p:spPr>
            <a:xfrm>
              <a:off x="2809437" y="2428556"/>
              <a:ext cx="18683" cy="18720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5" y="1"/>
                  </a:moveTo>
                  <a:cubicBezTo>
                    <a:pt x="108" y="1"/>
                    <a:pt x="0" y="116"/>
                    <a:pt x="0" y="255"/>
                  </a:cubicBezTo>
                  <a:cubicBezTo>
                    <a:pt x="0" y="394"/>
                    <a:pt x="116" y="502"/>
                    <a:pt x="255" y="502"/>
                  </a:cubicBezTo>
                  <a:cubicBezTo>
                    <a:pt x="401" y="502"/>
                    <a:pt x="502" y="387"/>
                    <a:pt x="502" y="255"/>
                  </a:cubicBezTo>
                  <a:cubicBezTo>
                    <a:pt x="502" y="116"/>
                    <a:pt x="386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26;p62">
              <a:extLst>
                <a:ext uri="{FF2B5EF4-FFF2-40B4-BE49-F238E27FC236}">
                  <a16:creationId xmlns:a16="http://schemas.microsoft.com/office/drawing/2014/main" id="{A1C62552-DEDA-BDFC-3544-F6A203A4B9B5}"/>
                </a:ext>
              </a:extLst>
            </p:cNvPr>
            <p:cNvSpPr/>
            <p:nvPr/>
          </p:nvSpPr>
          <p:spPr>
            <a:xfrm>
              <a:off x="2727038" y="2468751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54" y="1"/>
                    <a:pt x="0" y="47"/>
                    <a:pt x="0" y="117"/>
                  </a:cubicBezTo>
                  <a:cubicBezTo>
                    <a:pt x="0" y="178"/>
                    <a:pt x="46" y="232"/>
                    <a:pt x="116" y="232"/>
                  </a:cubicBezTo>
                  <a:cubicBezTo>
                    <a:pt x="170" y="232"/>
                    <a:pt x="232" y="186"/>
                    <a:pt x="232" y="117"/>
                  </a:cubicBezTo>
                  <a:cubicBezTo>
                    <a:pt x="232" y="47"/>
                    <a:pt x="170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27;p62">
              <a:extLst>
                <a:ext uri="{FF2B5EF4-FFF2-40B4-BE49-F238E27FC236}">
                  <a16:creationId xmlns:a16="http://schemas.microsoft.com/office/drawing/2014/main" id="{58D1A7A9-9B57-4B68-784B-B6B2973F8DEA}"/>
                </a:ext>
              </a:extLst>
            </p:cNvPr>
            <p:cNvSpPr/>
            <p:nvPr/>
          </p:nvSpPr>
          <p:spPr>
            <a:xfrm>
              <a:off x="2801659" y="2496813"/>
              <a:ext cx="8672" cy="8746"/>
            </a:xfrm>
            <a:custGeom>
              <a:avLst/>
              <a:gdLst/>
              <a:ahLst/>
              <a:cxnLst/>
              <a:rect l="l" t="t" r="r" b="b"/>
              <a:pathLst>
                <a:path w="233" h="235" extrusionOk="0">
                  <a:moveTo>
                    <a:pt x="134" y="1"/>
                  </a:moveTo>
                  <a:cubicBezTo>
                    <a:pt x="128" y="1"/>
                    <a:pt x="122" y="1"/>
                    <a:pt x="117" y="3"/>
                  </a:cubicBezTo>
                  <a:cubicBezTo>
                    <a:pt x="55" y="3"/>
                    <a:pt x="1" y="49"/>
                    <a:pt x="1" y="119"/>
                  </a:cubicBezTo>
                  <a:cubicBezTo>
                    <a:pt x="1" y="173"/>
                    <a:pt x="47" y="234"/>
                    <a:pt x="117" y="234"/>
                  </a:cubicBezTo>
                  <a:cubicBezTo>
                    <a:pt x="171" y="234"/>
                    <a:pt x="232" y="180"/>
                    <a:pt x="232" y="119"/>
                  </a:cubicBezTo>
                  <a:cubicBezTo>
                    <a:pt x="232" y="56"/>
                    <a:pt x="183" y="1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28;p62">
              <a:extLst>
                <a:ext uri="{FF2B5EF4-FFF2-40B4-BE49-F238E27FC236}">
                  <a16:creationId xmlns:a16="http://schemas.microsoft.com/office/drawing/2014/main" id="{DBEE6948-3C93-F543-2B72-2E26EE5CD9B5}"/>
                </a:ext>
              </a:extLst>
            </p:cNvPr>
            <p:cNvSpPr/>
            <p:nvPr/>
          </p:nvSpPr>
          <p:spPr>
            <a:xfrm>
              <a:off x="2852796" y="2483899"/>
              <a:ext cx="8932" cy="8746"/>
            </a:xfrm>
            <a:custGeom>
              <a:avLst/>
              <a:gdLst/>
              <a:ahLst/>
              <a:cxnLst/>
              <a:rect l="l" t="t" r="r" b="b"/>
              <a:pathLst>
                <a:path w="240" h="235" extrusionOk="0">
                  <a:moveTo>
                    <a:pt x="143" y="0"/>
                  </a:moveTo>
                  <a:cubicBezTo>
                    <a:pt x="137" y="0"/>
                    <a:pt x="130" y="1"/>
                    <a:pt x="124" y="3"/>
                  </a:cubicBezTo>
                  <a:cubicBezTo>
                    <a:pt x="62" y="3"/>
                    <a:pt x="0" y="49"/>
                    <a:pt x="0" y="118"/>
                  </a:cubicBezTo>
                  <a:cubicBezTo>
                    <a:pt x="0" y="172"/>
                    <a:pt x="54" y="234"/>
                    <a:pt x="124" y="234"/>
                  </a:cubicBezTo>
                  <a:cubicBezTo>
                    <a:pt x="178" y="234"/>
                    <a:pt x="239" y="180"/>
                    <a:pt x="239" y="118"/>
                  </a:cubicBezTo>
                  <a:cubicBezTo>
                    <a:pt x="239" y="56"/>
                    <a:pt x="196" y="0"/>
                    <a:pt x="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29;p62">
              <a:extLst>
                <a:ext uri="{FF2B5EF4-FFF2-40B4-BE49-F238E27FC236}">
                  <a16:creationId xmlns:a16="http://schemas.microsoft.com/office/drawing/2014/main" id="{3832CE76-838D-C1E7-E441-0AAAEF564365}"/>
                </a:ext>
              </a:extLst>
            </p:cNvPr>
            <p:cNvSpPr/>
            <p:nvPr/>
          </p:nvSpPr>
          <p:spPr>
            <a:xfrm>
              <a:off x="2756030" y="2413930"/>
              <a:ext cx="8634" cy="8634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116" y="0"/>
                  </a:moveTo>
                  <a:cubicBezTo>
                    <a:pt x="62" y="0"/>
                    <a:pt x="0" y="47"/>
                    <a:pt x="0" y="116"/>
                  </a:cubicBezTo>
                  <a:cubicBezTo>
                    <a:pt x="0" y="170"/>
                    <a:pt x="47" y="232"/>
                    <a:pt x="116" y="232"/>
                  </a:cubicBezTo>
                  <a:cubicBezTo>
                    <a:pt x="178" y="232"/>
                    <a:pt x="232" y="185"/>
                    <a:pt x="232" y="116"/>
                  </a:cubicBezTo>
                  <a:cubicBezTo>
                    <a:pt x="232" y="54"/>
                    <a:pt x="185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30;p62">
              <a:extLst>
                <a:ext uri="{FF2B5EF4-FFF2-40B4-BE49-F238E27FC236}">
                  <a16:creationId xmlns:a16="http://schemas.microsoft.com/office/drawing/2014/main" id="{5A597AF3-2C8A-6757-FF0B-8D6998189585}"/>
                </a:ext>
              </a:extLst>
            </p:cNvPr>
            <p:cNvSpPr/>
            <p:nvPr/>
          </p:nvSpPr>
          <p:spPr>
            <a:xfrm>
              <a:off x="2680218" y="2393832"/>
              <a:ext cx="8672" cy="8634"/>
            </a:xfrm>
            <a:custGeom>
              <a:avLst/>
              <a:gdLst/>
              <a:ahLst/>
              <a:cxnLst/>
              <a:rect l="l" t="t" r="r" b="b"/>
              <a:pathLst>
                <a:path w="233" h="232" extrusionOk="0">
                  <a:moveTo>
                    <a:pt x="116" y="0"/>
                  </a:moveTo>
                  <a:cubicBezTo>
                    <a:pt x="62" y="0"/>
                    <a:pt x="1" y="47"/>
                    <a:pt x="1" y="116"/>
                  </a:cubicBezTo>
                  <a:cubicBezTo>
                    <a:pt x="1" y="170"/>
                    <a:pt x="47" y="232"/>
                    <a:pt x="116" y="232"/>
                  </a:cubicBezTo>
                  <a:cubicBezTo>
                    <a:pt x="178" y="232"/>
                    <a:pt x="232" y="185"/>
                    <a:pt x="232" y="116"/>
                  </a:cubicBezTo>
                  <a:cubicBezTo>
                    <a:pt x="232" y="47"/>
                    <a:pt x="178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31;p62">
              <a:extLst>
                <a:ext uri="{FF2B5EF4-FFF2-40B4-BE49-F238E27FC236}">
                  <a16:creationId xmlns:a16="http://schemas.microsoft.com/office/drawing/2014/main" id="{CE6F5C37-F048-4218-6B66-24B58F3A8498}"/>
                </a:ext>
              </a:extLst>
            </p:cNvPr>
            <p:cNvSpPr/>
            <p:nvPr/>
          </p:nvSpPr>
          <p:spPr>
            <a:xfrm>
              <a:off x="2814611" y="2385198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54" y="1"/>
                    <a:pt x="0" y="47"/>
                    <a:pt x="0" y="117"/>
                  </a:cubicBezTo>
                  <a:cubicBezTo>
                    <a:pt x="0" y="171"/>
                    <a:pt x="54" y="232"/>
                    <a:pt x="116" y="232"/>
                  </a:cubicBezTo>
                  <a:cubicBezTo>
                    <a:pt x="170" y="232"/>
                    <a:pt x="232" y="186"/>
                    <a:pt x="232" y="117"/>
                  </a:cubicBezTo>
                  <a:cubicBezTo>
                    <a:pt x="232" y="47"/>
                    <a:pt x="170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32;p62">
              <a:extLst>
                <a:ext uri="{FF2B5EF4-FFF2-40B4-BE49-F238E27FC236}">
                  <a16:creationId xmlns:a16="http://schemas.microsoft.com/office/drawing/2014/main" id="{0823631F-5E98-DAA4-5CE6-1D2E9201C4FE}"/>
                </a:ext>
              </a:extLst>
            </p:cNvPr>
            <p:cNvSpPr/>
            <p:nvPr/>
          </p:nvSpPr>
          <p:spPr>
            <a:xfrm>
              <a:off x="2377863" y="1720233"/>
              <a:ext cx="560235" cy="64907"/>
            </a:xfrm>
            <a:custGeom>
              <a:avLst/>
              <a:gdLst/>
              <a:ahLst/>
              <a:cxnLst/>
              <a:rect l="l" t="t" r="r" b="b"/>
              <a:pathLst>
                <a:path w="15053" h="1744" extrusionOk="0">
                  <a:moveTo>
                    <a:pt x="279" y="0"/>
                  </a:moveTo>
                  <a:cubicBezTo>
                    <a:pt x="124" y="0"/>
                    <a:pt x="1" y="124"/>
                    <a:pt x="1" y="278"/>
                  </a:cubicBezTo>
                  <a:lnTo>
                    <a:pt x="1" y="1466"/>
                  </a:lnTo>
                  <a:cubicBezTo>
                    <a:pt x="1" y="1620"/>
                    <a:pt x="124" y="1744"/>
                    <a:pt x="279" y="1744"/>
                  </a:cubicBezTo>
                  <a:lnTo>
                    <a:pt x="14775" y="1744"/>
                  </a:lnTo>
                  <a:cubicBezTo>
                    <a:pt x="14929" y="1744"/>
                    <a:pt x="15053" y="1620"/>
                    <a:pt x="15053" y="1466"/>
                  </a:cubicBezTo>
                  <a:lnTo>
                    <a:pt x="15053" y="278"/>
                  </a:lnTo>
                  <a:cubicBezTo>
                    <a:pt x="15053" y="124"/>
                    <a:pt x="14929" y="0"/>
                    <a:pt x="14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33;p62">
              <a:extLst>
                <a:ext uri="{FF2B5EF4-FFF2-40B4-BE49-F238E27FC236}">
                  <a16:creationId xmlns:a16="http://schemas.microsoft.com/office/drawing/2014/main" id="{8532A7D9-B6D3-56DF-7B49-81E15E58AD7B}"/>
                </a:ext>
              </a:extLst>
            </p:cNvPr>
            <p:cNvSpPr/>
            <p:nvPr/>
          </p:nvSpPr>
          <p:spPr>
            <a:xfrm>
              <a:off x="2377863" y="1719637"/>
              <a:ext cx="560533" cy="32789"/>
            </a:xfrm>
            <a:custGeom>
              <a:avLst/>
              <a:gdLst/>
              <a:ahLst/>
              <a:cxnLst/>
              <a:rect l="l" t="t" r="r" b="b"/>
              <a:pathLst>
                <a:path w="15061" h="881" extrusionOk="0">
                  <a:moveTo>
                    <a:pt x="279" y="1"/>
                  </a:moveTo>
                  <a:cubicBezTo>
                    <a:pt x="124" y="1"/>
                    <a:pt x="1" y="132"/>
                    <a:pt x="1" y="286"/>
                  </a:cubicBezTo>
                  <a:lnTo>
                    <a:pt x="1" y="880"/>
                  </a:lnTo>
                  <a:lnTo>
                    <a:pt x="15060" y="880"/>
                  </a:lnTo>
                  <a:lnTo>
                    <a:pt x="15060" y="286"/>
                  </a:lnTo>
                  <a:cubicBezTo>
                    <a:pt x="15053" y="140"/>
                    <a:pt x="14929" y="1"/>
                    <a:pt x="14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34;p62">
              <a:extLst>
                <a:ext uri="{FF2B5EF4-FFF2-40B4-BE49-F238E27FC236}">
                  <a16:creationId xmlns:a16="http://schemas.microsoft.com/office/drawing/2014/main" id="{0A406EDC-11B4-E6FD-6A95-FF3F18EFCBFE}"/>
                </a:ext>
              </a:extLst>
            </p:cNvPr>
            <p:cNvSpPr/>
            <p:nvPr/>
          </p:nvSpPr>
          <p:spPr>
            <a:xfrm>
              <a:off x="2377863" y="2572141"/>
              <a:ext cx="560235" cy="64907"/>
            </a:xfrm>
            <a:custGeom>
              <a:avLst/>
              <a:gdLst/>
              <a:ahLst/>
              <a:cxnLst/>
              <a:rect l="l" t="t" r="r" b="b"/>
              <a:pathLst>
                <a:path w="15053" h="1744" extrusionOk="0">
                  <a:moveTo>
                    <a:pt x="279" y="0"/>
                  </a:moveTo>
                  <a:cubicBezTo>
                    <a:pt x="124" y="0"/>
                    <a:pt x="1" y="124"/>
                    <a:pt x="1" y="278"/>
                  </a:cubicBezTo>
                  <a:lnTo>
                    <a:pt x="1" y="1466"/>
                  </a:lnTo>
                  <a:cubicBezTo>
                    <a:pt x="1" y="1620"/>
                    <a:pt x="124" y="1744"/>
                    <a:pt x="279" y="1744"/>
                  </a:cubicBezTo>
                  <a:lnTo>
                    <a:pt x="14775" y="1744"/>
                  </a:lnTo>
                  <a:cubicBezTo>
                    <a:pt x="14929" y="1744"/>
                    <a:pt x="15053" y="1620"/>
                    <a:pt x="15053" y="1466"/>
                  </a:cubicBezTo>
                  <a:lnTo>
                    <a:pt x="15053" y="278"/>
                  </a:lnTo>
                  <a:cubicBezTo>
                    <a:pt x="15053" y="124"/>
                    <a:pt x="14929" y="0"/>
                    <a:pt x="14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35;p62">
              <a:extLst>
                <a:ext uri="{FF2B5EF4-FFF2-40B4-BE49-F238E27FC236}">
                  <a16:creationId xmlns:a16="http://schemas.microsoft.com/office/drawing/2014/main" id="{2A088EF3-5E17-549C-F5CB-B2E83D86235A}"/>
                </a:ext>
              </a:extLst>
            </p:cNvPr>
            <p:cNvSpPr/>
            <p:nvPr/>
          </p:nvSpPr>
          <p:spPr>
            <a:xfrm>
              <a:off x="2377863" y="2571844"/>
              <a:ext cx="560533" cy="32751"/>
            </a:xfrm>
            <a:custGeom>
              <a:avLst/>
              <a:gdLst/>
              <a:ahLst/>
              <a:cxnLst/>
              <a:rect l="l" t="t" r="r" b="b"/>
              <a:pathLst>
                <a:path w="15061" h="880" extrusionOk="0">
                  <a:moveTo>
                    <a:pt x="279" y="0"/>
                  </a:moveTo>
                  <a:cubicBezTo>
                    <a:pt x="124" y="0"/>
                    <a:pt x="1" y="124"/>
                    <a:pt x="1" y="278"/>
                  </a:cubicBezTo>
                  <a:lnTo>
                    <a:pt x="1" y="880"/>
                  </a:lnTo>
                  <a:lnTo>
                    <a:pt x="15060" y="880"/>
                  </a:lnTo>
                  <a:lnTo>
                    <a:pt x="15060" y="278"/>
                  </a:lnTo>
                  <a:cubicBezTo>
                    <a:pt x="15053" y="132"/>
                    <a:pt x="14929" y="0"/>
                    <a:pt x="14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536;p62">
            <a:extLst>
              <a:ext uri="{FF2B5EF4-FFF2-40B4-BE49-F238E27FC236}">
                <a16:creationId xmlns:a16="http://schemas.microsoft.com/office/drawing/2014/main" id="{593A86CA-4297-5466-107C-8072D34043C5}"/>
              </a:ext>
            </a:extLst>
          </p:cNvPr>
          <p:cNvGrpSpPr/>
          <p:nvPr/>
        </p:nvGrpSpPr>
        <p:grpSpPr>
          <a:xfrm>
            <a:off x="-614311" y="3287544"/>
            <a:ext cx="1981216" cy="1598077"/>
            <a:chOff x="679219" y="2083438"/>
            <a:chExt cx="685993" cy="553313"/>
          </a:xfrm>
        </p:grpSpPr>
        <p:sp>
          <p:nvSpPr>
            <p:cNvPr id="46" name="Google Shape;1537;p62">
              <a:extLst>
                <a:ext uri="{FF2B5EF4-FFF2-40B4-BE49-F238E27FC236}">
                  <a16:creationId xmlns:a16="http://schemas.microsoft.com/office/drawing/2014/main" id="{8E1BCD07-D76C-1411-FFD3-FEE934FA2896}"/>
                </a:ext>
              </a:extLst>
            </p:cNvPr>
            <p:cNvSpPr/>
            <p:nvPr/>
          </p:nvSpPr>
          <p:spPr>
            <a:xfrm>
              <a:off x="679219" y="2149462"/>
              <a:ext cx="685993" cy="487289"/>
            </a:xfrm>
            <a:custGeom>
              <a:avLst/>
              <a:gdLst/>
              <a:ahLst/>
              <a:cxnLst/>
              <a:rect l="l" t="t" r="r" b="b"/>
              <a:pathLst>
                <a:path w="18432" h="13093" extrusionOk="0">
                  <a:moveTo>
                    <a:pt x="7423" y="1"/>
                  </a:moveTo>
                  <a:cubicBezTo>
                    <a:pt x="7423" y="1"/>
                    <a:pt x="1" y="10277"/>
                    <a:pt x="4799" y="13093"/>
                  </a:cubicBezTo>
                  <a:lnTo>
                    <a:pt x="13664" y="13093"/>
                  </a:lnTo>
                  <a:cubicBezTo>
                    <a:pt x="18432" y="10277"/>
                    <a:pt x="11018" y="1"/>
                    <a:pt x="11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38;p62">
              <a:extLst>
                <a:ext uri="{FF2B5EF4-FFF2-40B4-BE49-F238E27FC236}">
                  <a16:creationId xmlns:a16="http://schemas.microsoft.com/office/drawing/2014/main" id="{C9C933A6-65CA-60FD-1256-827F10B2CA2F}"/>
                </a:ext>
              </a:extLst>
            </p:cNvPr>
            <p:cNvSpPr/>
            <p:nvPr/>
          </p:nvSpPr>
          <p:spPr>
            <a:xfrm>
              <a:off x="913801" y="2083438"/>
              <a:ext cx="216531" cy="66061"/>
            </a:xfrm>
            <a:custGeom>
              <a:avLst/>
              <a:gdLst/>
              <a:ahLst/>
              <a:cxnLst/>
              <a:rect l="l" t="t" r="r" b="b"/>
              <a:pathLst>
                <a:path w="5818" h="1775" extrusionOk="0">
                  <a:moveTo>
                    <a:pt x="1" y="1"/>
                  </a:moveTo>
                  <a:lnTo>
                    <a:pt x="363" y="502"/>
                  </a:lnTo>
                  <a:lnTo>
                    <a:pt x="1112" y="1775"/>
                  </a:lnTo>
                  <a:lnTo>
                    <a:pt x="4707" y="1775"/>
                  </a:lnTo>
                  <a:lnTo>
                    <a:pt x="5448" y="502"/>
                  </a:lnTo>
                  <a:lnTo>
                    <a:pt x="5818" y="1"/>
                  </a:lnTo>
                  <a:cubicBezTo>
                    <a:pt x="5178" y="1"/>
                    <a:pt x="4815" y="240"/>
                    <a:pt x="4175" y="240"/>
                  </a:cubicBezTo>
                  <a:cubicBezTo>
                    <a:pt x="3542" y="240"/>
                    <a:pt x="3542" y="1"/>
                    <a:pt x="2902" y="1"/>
                  </a:cubicBezTo>
                  <a:cubicBezTo>
                    <a:pt x="2269" y="1"/>
                    <a:pt x="2269" y="240"/>
                    <a:pt x="1629" y="240"/>
                  </a:cubicBezTo>
                  <a:cubicBezTo>
                    <a:pt x="996" y="240"/>
                    <a:pt x="62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39;p62">
              <a:extLst>
                <a:ext uri="{FF2B5EF4-FFF2-40B4-BE49-F238E27FC236}">
                  <a16:creationId xmlns:a16="http://schemas.microsoft.com/office/drawing/2014/main" id="{5A08ECCF-6784-A59C-250F-BE75A932B3D9}"/>
                </a:ext>
              </a:extLst>
            </p:cNvPr>
            <p:cNvSpPr/>
            <p:nvPr/>
          </p:nvSpPr>
          <p:spPr>
            <a:xfrm>
              <a:off x="939667" y="2135990"/>
              <a:ext cx="169154" cy="24452"/>
            </a:xfrm>
            <a:custGeom>
              <a:avLst/>
              <a:gdLst/>
              <a:ahLst/>
              <a:cxnLst/>
              <a:rect l="l" t="t" r="r" b="b"/>
              <a:pathLst>
                <a:path w="4545" h="657" extrusionOk="0">
                  <a:moveTo>
                    <a:pt x="263" y="0"/>
                  </a:moveTo>
                  <a:cubicBezTo>
                    <a:pt x="116" y="0"/>
                    <a:pt x="0" y="116"/>
                    <a:pt x="0" y="263"/>
                  </a:cubicBezTo>
                  <a:lnTo>
                    <a:pt x="0" y="394"/>
                  </a:lnTo>
                  <a:cubicBezTo>
                    <a:pt x="0" y="540"/>
                    <a:pt x="116" y="656"/>
                    <a:pt x="263" y="656"/>
                  </a:cubicBezTo>
                  <a:lnTo>
                    <a:pt x="4282" y="656"/>
                  </a:lnTo>
                  <a:cubicBezTo>
                    <a:pt x="4421" y="656"/>
                    <a:pt x="4544" y="540"/>
                    <a:pt x="4537" y="394"/>
                  </a:cubicBezTo>
                  <a:lnTo>
                    <a:pt x="4537" y="263"/>
                  </a:lnTo>
                  <a:cubicBezTo>
                    <a:pt x="4537" y="116"/>
                    <a:pt x="4421" y="0"/>
                    <a:pt x="4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40;p62">
              <a:extLst>
                <a:ext uri="{FF2B5EF4-FFF2-40B4-BE49-F238E27FC236}">
                  <a16:creationId xmlns:a16="http://schemas.microsoft.com/office/drawing/2014/main" id="{22F7880D-E461-263D-D2E2-479CEBE85A0D}"/>
                </a:ext>
              </a:extLst>
            </p:cNvPr>
            <p:cNvSpPr/>
            <p:nvPr/>
          </p:nvSpPr>
          <p:spPr>
            <a:xfrm>
              <a:off x="963189" y="2282999"/>
              <a:ext cx="122073" cy="197588"/>
            </a:xfrm>
            <a:custGeom>
              <a:avLst/>
              <a:gdLst/>
              <a:ahLst/>
              <a:cxnLst/>
              <a:rect l="l" t="t" r="r" b="b"/>
              <a:pathLst>
                <a:path w="3280" h="5309" extrusionOk="0">
                  <a:moveTo>
                    <a:pt x="1389" y="1404"/>
                  </a:moveTo>
                  <a:lnTo>
                    <a:pt x="1389" y="2207"/>
                  </a:lnTo>
                  <a:cubicBezTo>
                    <a:pt x="1258" y="2161"/>
                    <a:pt x="1150" y="2107"/>
                    <a:pt x="1081" y="2053"/>
                  </a:cubicBezTo>
                  <a:cubicBezTo>
                    <a:pt x="1019" y="1991"/>
                    <a:pt x="981" y="1914"/>
                    <a:pt x="981" y="1829"/>
                  </a:cubicBezTo>
                  <a:cubicBezTo>
                    <a:pt x="981" y="1736"/>
                    <a:pt x="1004" y="1644"/>
                    <a:pt x="1073" y="1566"/>
                  </a:cubicBezTo>
                  <a:cubicBezTo>
                    <a:pt x="1143" y="1489"/>
                    <a:pt x="1251" y="1443"/>
                    <a:pt x="1389" y="1404"/>
                  </a:cubicBezTo>
                  <a:close/>
                  <a:moveTo>
                    <a:pt x="1960" y="3171"/>
                  </a:moveTo>
                  <a:cubicBezTo>
                    <a:pt x="2084" y="3210"/>
                    <a:pt x="2192" y="3264"/>
                    <a:pt x="2261" y="3325"/>
                  </a:cubicBezTo>
                  <a:cubicBezTo>
                    <a:pt x="2331" y="3379"/>
                    <a:pt x="2369" y="3457"/>
                    <a:pt x="2369" y="3557"/>
                  </a:cubicBezTo>
                  <a:cubicBezTo>
                    <a:pt x="2369" y="3649"/>
                    <a:pt x="2338" y="3727"/>
                    <a:pt x="2269" y="3796"/>
                  </a:cubicBezTo>
                  <a:cubicBezTo>
                    <a:pt x="2200" y="3865"/>
                    <a:pt x="2107" y="3912"/>
                    <a:pt x="1960" y="3950"/>
                  </a:cubicBezTo>
                  <a:lnTo>
                    <a:pt x="1960" y="3171"/>
                  </a:lnTo>
                  <a:close/>
                  <a:moveTo>
                    <a:pt x="1382" y="0"/>
                  </a:moveTo>
                  <a:lnTo>
                    <a:pt x="1382" y="625"/>
                  </a:lnTo>
                  <a:cubicBezTo>
                    <a:pt x="950" y="672"/>
                    <a:pt x="618" y="818"/>
                    <a:pt x="394" y="1042"/>
                  </a:cubicBezTo>
                  <a:cubicBezTo>
                    <a:pt x="163" y="1273"/>
                    <a:pt x="63" y="1543"/>
                    <a:pt x="63" y="1852"/>
                  </a:cubicBezTo>
                  <a:cubicBezTo>
                    <a:pt x="63" y="2099"/>
                    <a:pt x="124" y="2299"/>
                    <a:pt x="255" y="2454"/>
                  </a:cubicBezTo>
                  <a:cubicBezTo>
                    <a:pt x="379" y="2608"/>
                    <a:pt x="533" y="2724"/>
                    <a:pt x="718" y="2801"/>
                  </a:cubicBezTo>
                  <a:cubicBezTo>
                    <a:pt x="896" y="2878"/>
                    <a:pt x="1119" y="2955"/>
                    <a:pt x="1389" y="3017"/>
                  </a:cubicBezTo>
                  <a:lnTo>
                    <a:pt x="1397" y="3958"/>
                  </a:lnTo>
                  <a:cubicBezTo>
                    <a:pt x="1197" y="3943"/>
                    <a:pt x="1004" y="3896"/>
                    <a:pt x="811" y="3827"/>
                  </a:cubicBezTo>
                  <a:cubicBezTo>
                    <a:pt x="618" y="3757"/>
                    <a:pt x="456" y="3673"/>
                    <a:pt x="309" y="3565"/>
                  </a:cubicBezTo>
                  <a:lnTo>
                    <a:pt x="1" y="4251"/>
                  </a:lnTo>
                  <a:cubicBezTo>
                    <a:pt x="155" y="4367"/>
                    <a:pt x="356" y="4475"/>
                    <a:pt x="610" y="4552"/>
                  </a:cubicBezTo>
                  <a:cubicBezTo>
                    <a:pt x="873" y="4637"/>
                    <a:pt x="1135" y="4683"/>
                    <a:pt x="1413" y="4691"/>
                  </a:cubicBezTo>
                  <a:lnTo>
                    <a:pt x="1413" y="5308"/>
                  </a:lnTo>
                  <a:lnTo>
                    <a:pt x="1968" y="5308"/>
                  </a:lnTo>
                  <a:lnTo>
                    <a:pt x="1968" y="4683"/>
                  </a:lnTo>
                  <a:cubicBezTo>
                    <a:pt x="2392" y="4629"/>
                    <a:pt x="2724" y="4490"/>
                    <a:pt x="2948" y="4267"/>
                  </a:cubicBezTo>
                  <a:cubicBezTo>
                    <a:pt x="3164" y="4051"/>
                    <a:pt x="3280" y="3788"/>
                    <a:pt x="3272" y="3449"/>
                  </a:cubicBezTo>
                  <a:cubicBezTo>
                    <a:pt x="3272" y="3202"/>
                    <a:pt x="3202" y="3009"/>
                    <a:pt x="3079" y="2855"/>
                  </a:cubicBezTo>
                  <a:cubicBezTo>
                    <a:pt x="2956" y="2708"/>
                    <a:pt x="2801" y="2593"/>
                    <a:pt x="2616" y="2515"/>
                  </a:cubicBezTo>
                  <a:cubicBezTo>
                    <a:pt x="2431" y="2438"/>
                    <a:pt x="2207" y="2369"/>
                    <a:pt x="1953" y="2315"/>
                  </a:cubicBezTo>
                  <a:lnTo>
                    <a:pt x="1937" y="1358"/>
                  </a:lnTo>
                  <a:lnTo>
                    <a:pt x="1937" y="1358"/>
                  </a:lnTo>
                  <a:cubicBezTo>
                    <a:pt x="2238" y="1389"/>
                    <a:pt x="2531" y="1482"/>
                    <a:pt x="2809" y="1644"/>
                  </a:cubicBezTo>
                  <a:lnTo>
                    <a:pt x="3087" y="949"/>
                  </a:lnTo>
                  <a:cubicBezTo>
                    <a:pt x="2786" y="756"/>
                    <a:pt x="2400" y="656"/>
                    <a:pt x="1937" y="618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544;p62">
            <a:extLst>
              <a:ext uri="{FF2B5EF4-FFF2-40B4-BE49-F238E27FC236}">
                <a16:creationId xmlns:a16="http://schemas.microsoft.com/office/drawing/2014/main" id="{5ADC0990-1D16-55E1-6D0F-BDEB83EDE326}"/>
              </a:ext>
            </a:extLst>
          </p:cNvPr>
          <p:cNvGrpSpPr/>
          <p:nvPr/>
        </p:nvGrpSpPr>
        <p:grpSpPr>
          <a:xfrm>
            <a:off x="531033" y="3935485"/>
            <a:ext cx="1454974" cy="950527"/>
            <a:chOff x="4763617" y="1000409"/>
            <a:chExt cx="678215" cy="443074"/>
          </a:xfrm>
        </p:grpSpPr>
        <p:sp>
          <p:nvSpPr>
            <p:cNvPr id="51" name="Google Shape;1545;p62">
              <a:extLst>
                <a:ext uri="{FF2B5EF4-FFF2-40B4-BE49-F238E27FC236}">
                  <a16:creationId xmlns:a16="http://schemas.microsoft.com/office/drawing/2014/main" id="{66A4F44E-39D6-3A3E-987E-627B50CE759A}"/>
                </a:ext>
              </a:extLst>
            </p:cNvPr>
            <p:cNvSpPr/>
            <p:nvPr/>
          </p:nvSpPr>
          <p:spPr>
            <a:xfrm>
              <a:off x="5004786" y="1401800"/>
              <a:ext cx="204473" cy="41684"/>
            </a:xfrm>
            <a:custGeom>
              <a:avLst/>
              <a:gdLst/>
              <a:ahLst/>
              <a:cxnLst/>
              <a:rect l="l" t="t" r="r" b="b"/>
              <a:pathLst>
                <a:path w="5494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5494" y="1119"/>
                  </a:lnTo>
                  <a:lnTo>
                    <a:pt x="54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46;p62">
              <a:extLst>
                <a:ext uri="{FF2B5EF4-FFF2-40B4-BE49-F238E27FC236}">
                  <a16:creationId xmlns:a16="http://schemas.microsoft.com/office/drawing/2014/main" id="{98262666-AC01-D612-9EFD-D6FCE18A8E48}"/>
                </a:ext>
              </a:extLst>
            </p:cNvPr>
            <p:cNvSpPr/>
            <p:nvPr/>
          </p:nvSpPr>
          <p:spPr>
            <a:xfrm>
              <a:off x="5181681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47;p62">
              <a:extLst>
                <a:ext uri="{FF2B5EF4-FFF2-40B4-BE49-F238E27FC236}">
                  <a16:creationId xmlns:a16="http://schemas.microsoft.com/office/drawing/2014/main" id="{87C4E3DA-D38A-C891-010A-9E2386D8F037}"/>
                </a:ext>
              </a:extLst>
            </p:cNvPr>
            <p:cNvSpPr/>
            <p:nvPr/>
          </p:nvSpPr>
          <p:spPr>
            <a:xfrm>
              <a:off x="5155256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48;p62">
              <a:extLst>
                <a:ext uri="{FF2B5EF4-FFF2-40B4-BE49-F238E27FC236}">
                  <a16:creationId xmlns:a16="http://schemas.microsoft.com/office/drawing/2014/main" id="{FDF13A6C-389E-5133-B1F4-87990C436A15}"/>
                </a:ext>
              </a:extLst>
            </p:cNvPr>
            <p:cNvSpPr/>
            <p:nvPr/>
          </p:nvSpPr>
          <p:spPr>
            <a:xfrm>
              <a:off x="5129428" y="1401800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8" y="1119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49;p62">
              <a:extLst>
                <a:ext uri="{FF2B5EF4-FFF2-40B4-BE49-F238E27FC236}">
                  <a16:creationId xmlns:a16="http://schemas.microsoft.com/office/drawing/2014/main" id="{D9D6C55B-274D-B284-F87B-0E9C5D0E5150}"/>
                </a:ext>
              </a:extLst>
            </p:cNvPr>
            <p:cNvSpPr/>
            <p:nvPr/>
          </p:nvSpPr>
          <p:spPr>
            <a:xfrm>
              <a:off x="5103301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50;p62">
              <a:extLst>
                <a:ext uri="{FF2B5EF4-FFF2-40B4-BE49-F238E27FC236}">
                  <a16:creationId xmlns:a16="http://schemas.microsoft.com/office/drawing/2014/main" id="{CA3F8F63-DB31-033F-CDBD-D2FAA0F97A6C}"/>
                </a:ext>
              </a:extLst>
            </p:cNvPr>
            <p:cNvSpPr/>
            <p:nvPr/>
          </p:nvSpPr>
          <p:spPr>
            <a:xfrm>
              <a:off x="5077435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51;p62">
              <a:extLst>
                <a:ext uri="{FF2B5EF4-FFF2-40B4-BE49-F238E27FC236}">
                  <a16:creationId xmlns:a16="http://schemas.microsoft.com/office/drawing/2014/main" id="{CFDB9465-7775-D9CF-94E0-6B117B3BDB6A}"/>
                </a:ext>
              </a:extLst>
            </p:cNvPr>
            <p:cNvSpPr/>
            <p:nvPr/>
          </p:nvSpPr>
          <p:spPr>
            <a:xfrm>
              <a:off x="5051308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52;p62">
              <a:extLst>
                <a:ext uri="{FF2B5EF4-FFF2-40B4-BE49-F238E27FC236}">
                  <a16:creationId xmlns:a16="http://schemas.microsoft.com/office/drawing/2014/main" id="{2F183753-76FC-7906-817E-311A20B8B599}"/>
                </a:ext>
              </a:extLst>
            </p:cNvPr>
            <p:cNvSpPr/>
            <p:nvPr/>
          </p:nvSpPr>
          <p:spPr>
            <a:xfrm>
              <a:off x="5025479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53;p62">
              <a:extLst>
                <a:ext uri="{FF2B5EF4-FFF2-40B4-BE49-F238E27FC236}">
                  <a16:creationId xmlns:a16="http://schemas.microsoft.com/office/drawing/2014/main" id="{68393D99-66D3-CB91-4886-E66A17B826A8}"/>
                </a:ext>
              </a:extLst>
            </p:cNvPr>
            <p:cNvSpPr/>
            <p:nvPr/>
          </p:nvSpPr>
          <p:spPr>
            <a:xfrm>
              <a:off x="4995333" y="1360154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5486" y="1120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54;p62">
              <a:extLst>
                <a:ext uri="{FF2B5EF4-FFF2-40B4-BE49-F238E27FC236}">
                  <a16:creationId xmlns:a16="http://schemas.microsoft.com/office/drawing/2014/main" id="{4DA3D18B-C339-9F47-35EE-6BB044B2A7E7}"/>
                </a:ext>
              </a:extLst>
            </p:cNvPr>
            <p:cNvSpPr/>
            <p:nvPr/>
          </p:nvSpPr>
          <p:spPr>
            <a:xfrm>
              <a:off x="5171893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2" y="1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55;p62">
              <a:extLst>
                <a:ext uri="{FF2B5EF4-FFF2-40B4-BE49-F238E27FC236}">
                  <a16:creationId xmlns:a16="http://schemas.microsoft.com/office/drawing/2014/main" id="{683EAD8D-18AA-CD46-AF8E-6D05F741BBFB}"/>
                </a:ext>
              </a:extLst>
            </p:cNvPr>
            <p:cNvSpPr/>
            <p:nvPr/>
          </p:nvSpPr>
          <p:spPr>
            <a:xfrm>
              <a:off x="5145766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2" y="1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56;p62">
              <a:extLst>
                <a:ext uri="{FF2B5EF4-FFF2-40B4-BE49-F238E27FC236}">
                  <a16:creationId xmlns:a16="http://schemas.microsoft.com/office/drawing/2014/main" id="{D3CB166B-CAB1-EF18-8D15-3162A24A3BE0}"/>
                </a:ext>
              </a:extLst>
            </p:cNvPr>
            <p:cNvSpPr/>
            <p:nvPr/>
          </p:nvSpPr>
          <p:spPr>
            <a:xfrm>
              <a:off x="5119639" y="1360154"/>
              <a:ext cx="7816" cy="41684"/>
            </a:xfrm>
            <a:custGeom>
              <a:avLst/>
              <a:gdLst/>
              <a:ahLst/>
              <a:cxnLst/>
              <a:rect l="l" t="t" r="r" b="b"/>
              <a:pathLst>
                <a:path w="210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9" y="112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57;p62">
              <a:extLst>
                <a:ext uri="{FF2B5EF4-FFF2-40B4-BE49-F238E27FC236}">
                  <a16:creationId xmlns:a16="http://schemas.microsoft.com/office/drawing/2014/main" id="{A2522A23-FB1D-2AAD-4F8D-279FED61C520}"/>
                </a:ext>
              </a:extLst>
            </p:cNvPr>
            <p:cNvSpPr/>
            <p:nvPr/>
          </p:nvSpPr>
          <p:spPr>
            <a:xfrm>
              <a:off x="5093513" y="1360154"/>
              <a:ext cx="7816" cy="41684"/>
            </a:xfrm>
            <a:custGeom>
              <a:avLst/>
              <a:gdLst/>
              <a:ahLst/>
              <a:cxnLst/>
              <a:rect l="l" t="t" r="r" b="b"/>
              <a:pathLst>
                <a:path w="210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9" y="112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58;p62">
              <a:extLst>
                <a:ext uri="{FF2B5EF4-FFF2-40B4-BE49-F238E27FC236}">
                  <a16:creationId xmlns:a16="http://schemas.microsoft.com/office/drawing/2014/main" id="{EB458A5D-BA53-0828-F847-D4666C03244C}"/>
                </a:ext>
              </a:extLst>
            </p:cNvPr>
            <p:cNvSpPr/>
            <p:nvPr/>
          </p:nvSpPr>
          <p:spPr>
            <a:xfrm>
              <a:off x="5067684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59;p62">
              <a:extLst>
                <a:ext uri="{FF2B5EF4-FFF2-40B4-BE49-F238E27FC236}">
                  <a16:creationId xmlns:a16="http://schemas.microsoft.com/office/drawing/2014/main" id="{E5F9519F-EDD8-62F9-5789-A23BB578ADD7}"/>
                </a:ext>
              </a:extLst>
            </p:cNvPr>
            <p:cNvSpPr/>
            <p:nvPr/>
          </p:nvSpPr>
          <p:spPr>
            <a:xfrm>
              <a:off x="5041557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60;p62">
              <a:extLst>
                <a:ext uri="{FF2B5EF4-FFF2-40B4-BE49-F238E27FC236}">
                  <a16:creationId xmlns:a16="http://schemas.microsoft.com/office/drawing/2014/main" id="{7850F943-4089-D641-1885-AC18C2B519C6}"/>
                </a:ext>
              </a:extLst>
            </p:cNvPr>
            <p:cNvSpPr/>
            <p:nvPr/>
          </p:nvSpPr>
          <p:spPr>
            <a:xfrm>
              <a:off x="5015728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61;p62">
              <a:extLst>
                <a:ext uri="{FF2B5EF4-FFF2-40B4-BE49-F238E27FC236}">
                  <a16:creationId xmlns:a16="http://schemas.microsoft.com/office/drawing/2014/main" id="{D716F840-4CAE-4B96-7E0E-AA0A1B504A27}"/>
                </a:ext>
              </a:extLst>
            </p:cNvPr>
            <p:cNvSpPr/>
            <p:nvPr/>
          </p:nvSpPr>
          <p:spPr>
            <a:xfrm>
              <a:off x="5009959" y="1318842"/>
              <a:ext cx="204212" cy="41646"/>
            </a:xfrm>
            <a:custGeom>
              <a:avLst/>
              <a:gdLst/>
              <a:ahLst/>
              <a:cxnLst/>
              <a:rect l="l" t="t" r="r" b="b"/>
              <a:pathLst>
                <a:path w="5487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5486" y="1119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62;p62">
              <a:extLst>
                <a:ext uri="{FF2B5EF4-FFF2-40B4-BE49-F238E27FC236}">
                  <a16:creationId xmlns:a16="http://schemas.microsoft.com/office/drawing/2014/main" id="{F6EDB34D-007B-7FB1-8190-1B7A2E2EC730}"/>
                </a:ext>
              </a:extLst>
            </p:cNvPr>
            <p:cNvSpPr/>
            <p:nvPr/>
          </p:nvSpPr>
          <p:spPr>
            <a:xfrm>
              <a:off x="5186259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63;p62">
              <a:extLst>
                <a:ext uri="{FF2B5EF4-FFF2-40B4-BE49-F238E27FC236}">
                  <a16:creationId xmlns:a16="http://schemas.microsoft.com/office/drawing/2014/main" id="{1FF7C2E6-D431-17D4-1E8C-AB338E45E53E}"/>
                </a:ext>
              </a:extLst>
            </p:cNvPr>
            <p:cNvSpPr/>
            <p:nvPr/>
          </p:nvSpPr>
          <p:spPr>
            <a:xfrm>
              <a:off x="5160430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64;p62">
              <a:extLst>
                <a:ext uri="{FF2B5EF4-FFF2-40B4-BE49-F238E27FC236}">
                  <a16:creationId xmlns:a16="http://schemas.microsoft.com/office/drawing/2014/main" id="{95F5DB32-0CB9-B308-8BA0-B7025DDC89F2}"/>
                </a:ext>
              </a:extLst>
            </p:cNvPr>
            <p:cNvSpPr/>
            <p:nvPr/>
          </p:nvSpPr>
          <p:spPr>
            <a:xfrm>
              <a:off x="5134005" y="1318842"/>
              <a:ext cx="7778" cy="41646"/>
            </a:xfrm>
            <a:custGeom>
              <a:avLst/>
              <a:gdLst/>
              <a:ahLst/>
              <a:cxnLst/>
              <a:rect l="l" t="t" r="r" b="b"/>
              <a:pathLst>
                <a:path w="209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65;p62">
              <a:extLst>
                <a:ext uri="{FF2B5EF4-FFF2-40B4-BE49-F238E27FC236}">
                  <a16:creationId xmlns:a16="http://schemas.microsoft.com/office/drawing/2014/main" id="{8D43F787-9459-9E47-1B52-61226508A3F7}"/>
                </a:ext>
              </a:extLst>
            </p:cNvPr>
            <p:cNvSpPr/>
            <p:nvPr/>
          </p:nvSpPr>
          <p:spPr>
            <a:xfrm>
              <a:off x="5108437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2" y="111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66;p62">
              <a:extLst>
                <a:ext uri="{FF2B5EF4-FFF2-40B4-BE49-F238E27FC236}">
                  <a16:creationId xmlns:a16="http://schemas.microsoft.com/office/drawing/2014/main" id="{68ED52FB-A752-9610-5998-37453395E148}"/>
                </a:ext>
              </a:extLst>
            </p:cNvPr>
            <p:cNvSpPr/>
            <p:nvPr/>
          </p:nvSpPr>
          <p:spPr>
            <a:xfrm>
              <a:off x="5082050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67;p62">
              <a:extLst>
                <a:ext uri="{FF2B5EF4-FFF2-40B4-BE49-F238E27FC236}">
                  <a16:creationId xmlns:a16="http://schemas.microsoft.com/office/drawing/2014/main" id="{A6232CD4-48DE-EFF2-F16D-C436A944D3B4}"/>
                </a:ext>
              </a:extLst>
            </p:cNvPr>
            <p:cNvSpPr/>
            <p:nvPr/>
          </p:nvSpPr>
          <p:spPr>
            <a:xfrm>
              <a:off x="5056183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68;p62">
              <a:extLst>
                <a:ext uri="{FF2B5EF4-FFF2-40B4-BE49-F238E27FC236}">
                  <a16:creationId xmlns:a16="http://schemas.microsoft.com/office/drawing/2014/main" id="{2912AC54-57BA-D9A9-B55D-D36E4742ACD3}"/>
                </a:ext>
              </a:extLst>
            </p:cNvPr>
            <p:cNvSpPr/>
            <p:nvPr/>
          </p:nvSpPr>
          <p:spPr>
            <a:xfrm>
              <a:off x="5030355" y="1318842"/>
              <a:ext cx="7778" cy="41646"/>
            </a:xfrm>
            <a:custGeom>
              <a:avLst/>
              <a:gdLst/>
              <a:ahLst/>
              <a:cxnLst/>
              <a:rect l="l" t="t" r="r" b="b"/>
              <a:pathLst>
                <a:path w="209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69;p62">
              <a:extLst>
                <a:ext uri="{FF2B5EF4-FFF2-40B4-BE49-F238E27FC236}">
                  <a16:creationId xmlns:a16="http://schemas.microsoft.com/office/drawing/2014/main" id="{6082760D-1337-72C6-7832-784F834D5659}"/>
                </a:ext>
              </a:extLst>
            </p:cNvPr>
            <p:cNvSpPr/>
            <p:nvPr/>
          </p:nvSpPr>
          <p:spPr>
            <a:xfrm>
              <a:off x="4999911" y="1277196"/>
              <a:ext cx="204212" cy="41684"/>
            </a:xfrm>
            <a:custGeom>
              <a:avLst/>
              <a:gdLst/>
              <a:ahLst/>
              <a:cxnLst/>
              <a:rect l="l" t="t" r="r" b="b"/>
              <a:pathLst>
                <a:path w="5487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5486" y="1119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70;p62">
              <a:extLst>
                <a:ext uri="{FF2B5EF4-FFF2-40B4-BE49-F238E27FC236}">
                  <a16:creationId xmlns:a16="http://schemas.microsoft.com/office/drawing/2014/main" id="{485445E8-5D7F-5436-2F7F-D2568363B670}"/>
                </a:ext>
              </a:extLst>
            </p:cNvPr>
            <p:cNvSpPr/>
            <p:nvPr/>
          </p:nvSpPr>
          <p:spPr>
            <a:xfrm>
              <a:off x="5176508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71;p62">
              <a:extLst>
                <a:ext uri="{FF2B5EF4-FFF2-40B4-BE49-F238E27FC236}">
                  <a16:creationId xmlns:a16="http://schemas.microsoft.com/office/drawing/2014/main" id="{F3271DDF-6F6B-4F25-F276-8DC47BB73C16}"/>
                </a:ext>
              </a:extLst>
            </p:cNvPr>
            <p:cNvSpPr/>
            <p:nvPr/>
          </p:nvSpPr>
          <p:spPr>
            <a:xfrm>
              <a:off x="5150679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72;p62">
              <a:extLst>
                <a:ext uri="{FF2B5EF4-FFF2-40B4-BE49-F238E27FC236}">
                  <a16:creationId xmlns:a16="http://schemas.microsoft.com/office/drawing/2014/main" id="{BB13B341-710C-EC3E-5BCB-404933E1D707}"/>
                </a:ext>
              </a:extLst>
            </p:cNvPr>
            <p:cNvSpPr/>
            <p:nvPr/>
          </p:nvSpPr>
          <p:spPr>
            <a:xfrm>
              <a:off x="5124552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73;p62">
              <a:extLst>
                <a:ext uri="{FF2B5EF4-FFF2-40B4-BE49-F238E27FC236}">
                  <a16:creationId xmlns:a16="http://schemas.microsoft.com/office/drawing/2014/main" id="{6A8A23C2-84BB-ACF5-99A4-9A22830EBEBA}"/>
                </a:ext>
              </a:extLst>
            </p:cNvPr>
            <p:cNvSpPr/>
            <p:nvPr/>
          </p:nvSpPr>
          <p:spPr>
            <a:xfrm>
              <a:off x="5098686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74;p62">
              <a:extLst>
                <a:ext uri="{FF2B5EF4-FFF2-40B4-BE49-F238E27FC236}">
                  <a16:creationId xmlns:a16="http://schemas.microsoft.com/office/drawing/2014/main" id="{0E011195-4694-30B2-ABF6-65AD2C390929}"/>
                </a:ext>
              </a:extLst>
            </p:cNvPr>
            <p:cNvSpPr/>
            <p:nvPr/>
          </p:nvSpPr>
          <p:spPr>
            <a:xfrm>
              <a:off x="5072559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75;p62">
              <a:extLst>
                <a:ext uri="{FF2B5EF4-FFF2-40B4-BE49-F238E27FC236}">
                  <a16:creationId xmlns:a16="http://schemas.microsoft.com/office/drawing/2014/main" id="{DDC9F518-F925-4C11-70D3-036803B684AF}"/>
                </a:ext>
              </a:extLst>
            </p:cNvPr>
            <p:cNvSpPr/>
            <p:nvPr/>
          </p:nvSpPr>
          <p:spPr>
            <a:xfrm>
              <a:off x="5046730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76;p62">
              <a:extLst>
                <a:ext uri="{FF2B5EF4-FFF2-40B4-BE49-F238E27FC236}">
                  <a16:creationId xmlns:a16="http://schemas.microsoft.com/office/drawing/2014/main" id="{2EC99EA0-2818-0404-4F82-8EF598B2A8F0}"/>
                </a:ext>
              </a:extLst>
            </p:cNvPr>
            <p:cNvSpPr/>
            <p:nvPr/>
          </p:nvSpPr>
          <p:spPr>
            <a:xfrm>
              <a:off x="5020306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77;p62">
              <a:extLst>
                <a:ext uri="{FF2B5EF4-FFF2-40B4-BE49-F238E27FC236}">
                  <a16:creationId xmlns:a16="http://schemas.microsoft.com/office/drawing/2014/main" id="{E57E27D8-FE1E-5AAA-593D-6CB2AC55B6DD}"/>
                </a:ext>
              </a:extLst>
            </p:cNvPr>
            <p:cNvSpPr/>
            <p:nvPr/>
          </p:nvSpPr>
          <p:spPr>
            <a:xfrm>
              <a:off x="4996487" y="1235847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5485" y="1119"/>
                  </a:lnTo>
                  <a:lnTo>
                    <a:pt x="54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78;p62">
              <a:extLst>
                <a:ext uri="{FF2B5EF4-FFF2-40B4-BE49-F238E27FC236}">
                  <a16:creationId xmlns:a16="http://schemas.microsoft.com/office/drawing/2014/main" id="{F4E1CA06-DF3E-D2DB-06F4-03BBA66726C4}"/>
                </a:ext>
              </a:extLst>
            </p:cNvPr>
            <p:cNvSpPr/>
            <p:nvPr/>
          </p:nvSpPr>
          <p:spPr>
            <a:xfrm>
              <a:off x="5173046" y="1235847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79;p62">
              <a:extLst>
                <a:ext uri="{FF2B5EF4-FFF2-40B4-BE49-F238E27FC236}">
                  <a16:creationId xmlns:a16="http://schemas.microsoft.com/office/drawing/2014/main" id="{B6342760-3731-CC59-E928-94FE32D91114}"/>
                </a:ext>
              </a:extLst>
            </p:cNvPr>
            <p:cNvSpPr/>
            <p:nvPr/>
          </p:nvSpPr>
          <p:spPr>
            <a:xfrm>
              <a:off x="5146659" y="1235847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80;p62">
              <a:extLst>
                <a:ext uri="{FF2B5EF4-FFF2-40B4-BE49-F238E27FC236}">
                  <a16:creationId xmlns:a16="http://schemas.microsoft.com/office/drawing/2014/main" id="{4DB6CCB4-943B-F5B7-D076-8460563D204C}"/>
                </a:ext>
              </a:extLst>
            </p:cNvPr>
            <p:cNvSpPr/>
            <p:nvPr/>
          </p:nvSpPr>
          <p:spPr>
            <a:xfrm>
              <a:off x="5120793" y="1235847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81;p62">
              <a:extLst>
                <a:ext uri="{FF2B5EF4-FFF2-40B4-BE49-F238E27FC236}">
                  <a16:creationId xmlns:a16="http://schemas.microsoft.com/office/drawing/2014/main" id="{9A6F29E7-7E33-293A-FFA0-D1EF4AD747EB}"/>
                </a:ext>
              </a:extLst>
            </p:cNvPr>
            <p:cNvSpPr/>
            <p:nvPr/>
          </p:nvSpPr>
          <p:spPr>
            <a:xfrm>
              <a:off x="5094666" y="1235847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82;p62">
              <a:extLst>
                <a:ext uri="{FF2B5EF4-FFF2-40B4-BE49-F238E27FC236}">
                  <a16:creationId xmlns:a16="http://schemas.microsoft.com/office/drawing/2014/main" id="{6E1CF8D7-F709-6DA6-ECC7-0B431F5B83FF}"/>
                </a:ext>
              </a:extLst>
            </p:cNvPr>
            <p:cNvSpPr/>
            <p:nvPr/>
          </p:nvSpPr>
          <p:spPr>
            <a:xfrm>
              <a:off x="5068837" y="1235847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83;p62">
              <a:extLst>
                <a:ext uri="{FF2B5EF4-FFF2-40B4-BE49-F238E27FC236}">
                  <a16:creationId xmlns:a16="http://schemas.microsoft.com/office/drawing/2014/main" id="{795EC97A-0516-D335-3912-16E1FB2FD16E}"/>
                </a:ext>
              </a:extLst>
            </p:cNvPr>
            <p:cNvSpPr/>
            <p:nvPr/>
          </p:nvSpPr>
          <p:spPr>
            <a:xfrm>
              <a:off x="5042711" y="1235847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84;p62">
              <a:extLst>
                <a:ext uri="{FF2B5EF4-FFF2-40B4-BE49-F238E27FC236}">
                  <a16:creationId xmlns:a16="http://schemas.microsoft.com/office/drawing/2014/main" id="{4F2F32FB-B474-0CBC-FB66-5D5C23B28F97}"/>
                </a:ext>
              </a:extLst>
            </p:cNvPr>
            <p:cNvSpPr/>
            <p:nvPr/>
          </p:nvSpPr>
          <p:spPr>
            <a:xfrm>
              <a:off x="5016845" y="1235847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2" y="111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85;p62">
              <a:extLst>
                <a:ext uri="{FF2B5EF4-FFF2-40B4-BE49-F238E27FC236}">
                  <a16:creationId xmlns:a16="http://schemas.microsoft.com/office/drawing/2014/main" id="{713ACE77-7637-404A-6CE5-04B0DB3E478E}"/>
                </a:ext>
              </a:extLst>
            </p:cNvPr>
            <p:cNvSpPr/>
            <p:nvPr/>
          </p:nvSpPr>
          <p:spPr>
            <a:xfrm>
              <a:off x="4986698" y="1194201"/>
              <a:ext cx="204212" cy="41684"/>
            </a:xfrm>
            <a:custGeom>
              <a:avLst/>
              <a:gdLst/>
              <a:ahLst/>
              <a:cxnLst/>
              <a:rect l="l" t="t" r="r" b="b"/>
              <a:pathLst>
                <a:path w="5487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5486" y="1119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86;p62">
              <a:extLst>
                <a:ext uri="{FF2B5EF4-FFF2-40B4-BE49-F238E27FC236}">
                  <a16:creationId xmlns:a16="http://schemas.microsoft.com/office/drawing/2014/main" id="{ED67640C-9033-6F14-0774-51B15BDFD0D1}"/>
                </a:ext>
              </a:extLst>
            </p:cNvPr>
            <p:cNvSpPr/>
            <p:nvPr/>
          </p:nvSpPr>
          <p:spPr>
            <a:xfrm>
              <a:off x="5163295" y="1194201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87;p62">
              <a:extLst>
                <a:ext uri="{FF2B5EF4-FFF2-40B4-BE49-F238E27FC236}">
                  <a16:creationId xmlns:a16="http://schemas.microsoft.com/office/drawing/2014/main" id="{78BEE958-35EE-795B-4294-CD5E025E764E}"/>
                </a:ext>
              </a:extLst>
            </p:cNvPr>
            <p:cNvSpPr/>
            <p:nvPr/>
          </p:nvSpPr>
          <p:spPr>
            <a:xfrm>
              <a:off x="5137169" y="1194201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88;p62">
              <a:extLst>
                <a:ext uri="{FF2B5EF4-FFF2-40B4-BE49-F238E27FC236}">
                  <a16:creationId xmlns:a16="http://schemas.microsoft.com/office/drawing/2014/main" id="{67550280-47F8-CF0A-86DD-7D4E43859A69}"/>
                </a:ext>
              </a:extLst>
            </p:cNvPr>
            <p:cNvSpPr/>
            <p:nvPr/>
          </p:nvSpPr>
          <p:spPr>
            <a:xfrm>
              <a:off x="5111340" y="1194201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89;p62">
              <a:extLst>
                <a:ext uri="{FF2B5EF4-FFF2-40B4-BE49-F238E27FC236}">
                  <a16:creationId xmlns:a16="http://schemas.microsoft.com/office/drawing/2014/main" id="{3D970DB3-6758-D75E-7FB0-F5080B2F61B7}"/>
                </a:ext>
              </a:extLst>
            </p:cNvPr>
            <p:cNvSpPr/>
            <p:nvPr/>
          </p:nvSpPr>
          <p:spPr>
            <a:xfrm>
              <a:off x="5084915" y="1194201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90;p62">
              <a:extLst>
                <a:ext uri="{FF2B5EF4-FFF2-40B4-BE49-F238E27FC236}">
                  <a16:creationId xmlns:a16="http://schemas.microsoft.com/office/drawing/2014/main" id="{C54DA25F-9B76-D0AA-FE2C-AC9D6BDF1E99}"/>
                </a:ext>
              </a:extLst>
            </p:cNvPr>
            <p:cNvSpPr/>
            <p:nvPr/>
          </p:nvSpPr>
          <p:spPr>
            <a:xfrm>
              <a:off x="5059086" y="1194201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8" y="1119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91;p62">
              <a:extLst>
                <a:ext uri="{FF2B5EF4-FFF2-40B4-BE49-F238E27FC236}">
                  <a16:creationId xmlns:a16="http://schemas.microsoft.com/office/drawing/2014/main" id="{32BD043F-6FAE-86EA-4E97-12AA8613D3B0}"/>
                </a:ext>
              </a:extLst>
            </p:cNvPr>
            <p:cNvSpPr/>
            <p:nvPr/>
          </p:nvSpPr>
          <p:spPr>
            <a:xfrm>
              <a:off x="5032923" y="1194201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2" y="111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92;p62">
              <a:extLst>
                <a:ext uri="{FF2B5EF4-FFF2-40B4-BE49-F238E27FC236}">
                  <a16:creationId xmlns:a16="http://schemas.microsoft.com/office/drawing/2014/main" id="{6F6BB24C-F7C8-5F28-68D2-5E4F2B64C914}"/>
                </a:ext>
              </a:extLst>
            </p:cNvPr>
            <p:cNvSpPr/>
            <p:nvPr/>
          </p:nvSpPr>
          <p:spPr>
            <a:xfrm>
              <a:off x="5007094" y="1194201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93;p62">
              <a:extLst>
                <a:ext uri="{FF2B5EF4-FFF2-40B4-BE49-F238E27FC236}">
                  <a16:creationId xmlns:a16="http://schemas.microsoft.com/office/drawing/2014/main" id="{D4E82FCC-9915-338B-18F9-ADFB17F0DCBA}"/>
                </a:ext>
              </a:extLst>
            </p:cNvPr>
            <p:cNvSpPr/>
            <p:nvPr/>
          </p:nvSpPr>
          <p:spPr>
            <a:xfrm>
              <a:off x="4995631" y="1000409"/>
              <a:ext cx="194685" cy="194424"/>
            </a:xfrm>
            <a:custGeom>
              <a:avLst/>
              <a:gdLst/>
              <a:ahLst/>
              <a:cxnLst/>
              <a:rect l="l" t="t" r="r" b="b"/>
              <a:pathLst>
                <a:path w="5231" h="5224" extrusionOk="0">
                  <a:moveTo>
                    <a:pt x="2630" y="0"/>
                  </a:moveTo>
                  <a:cubicBezTo>
                    <a:pt x="2625" y="0"/>
                    <a:pt x="2620" y="0"/>
                    <a:pt x="2615" y="0"/>
                  </a:cubicBezTo>
                  <a:cubicBezTo>
                    <a:pt x="1165" y="0"/>
                    <a:pt x="0" y="1173"/>
                    <a:pt x="0" y="2608"/>
                  </a:cubicBezTo>
                  <a:cubicBezTo>
                    <a:pt x="0" y="4051"/>
                    <a:pt x="1180" y="5223"/>
                    <a:pt x="2615" y="5223"/>
                  </a:cubicBezTo>
                  <a:cubicBezTo>
                    <a:pt x="4058" y="5223"/>
                    <a:pt x="5231" y="4043"/>
                    <a:pt x="5231" y="2608"/>
                  </a:cubicBezTo>
                  <a:cubicBezTo>
                    <a:pt x="5231" y="1162"/>
                    <a:pt x="4058" y="0"/>
                    <a:pt x="2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94;p62">
              <a:extLst>
                <a:ext uri="{FF2B5EF4-FFF2-40B4-BE49-F238E27FC236}">
                  <a16:creationId xmlns:a16="http://schemas.microsoft.com/office/drawing/2014/main" id="{A8965626-0378-2C02-CB23-0F6D4C531836}"/>
                </a:ext>
              </a:extLst>
            </p:cNvPr>
            <p:cNvSpPr/>
            <p:nvPr/>
          </p:nvSpPr>
          <p:spPr>
            <a:xfrm>
              <a:off x="4987294" y="1000409"/>
              <a:ext cx="194685" cy="194424"/>
            </a:xfrm>
            <a:custGeom>
              <a:avLst/>
              <a:gdLst/>
              <a:ahLst/>
              <a:cxnLst/>
              <a:rect l="l" t="t" r="r" b="b"/>
              <a:pathLst>
                <a:path w="5231" h="5224" extrusionOk="0">
                  <a:moveTo>
                    <a:pt x="2630" y="0"/>
                  </a:moveTo>
                  <a:cubicBezTo>
                    <a:pt x="2625" y="0"/>
                    <a:pt x="2620" y="0"/>
                    <a:pt x="2616" y="0"/>
                  </a:cubicBezTo>
                  <a:cubicBezTo>
                    <a:pt x="1173" y="0"/>
                    <a:pt x="0" y="1173"/>
                    <a:pt x="0" y="2608"/>
                  </a:cubicBezTo>
                  <a:cubicBezTo>
                    <a:pt x="0" y="4051"/>
                    <a:pt x="1181" y="5223"/>
                    <a:pt x="2616" y="5223"/>
                  </a:cubicBezTo>
                  <a:cubicBezTo>
                    <a:pt x="4066" y="5223"/>
                    <a:pt x="5231" y="4043"/>
                    <a:pt x="5231" y="2608"/>
                  </a:cubicBezTo>
                  <a:cubicBezTo>
                    <a:pt x="5231" y="1162"/>
                    <a:pt x="4074" y="0"/>
                    <a:pt x="2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95;p62">
              <a:extLst>
                <a:ext uri="{FF2B5EF4-FFF2-40B4-BE49-F238E27FC236}">
                  <a16:creationId xmlns:a16="http://schemas.microsoft.com/office/drawing/2014/main" id="{A338D4AD-5F73-D436-4981-65B7BB6BB8C7}"/>
                </a:ext>
              </a:extLst>
            </p:cNvPr>
            <p:cNvSpPr/>
            <p:nvPr/>
          </p:nvSpPr>
          <p:spPr>
            <a:xfrm>
              <a:off x="5007094" y="1019911"/>
              <a:ext cx="155085" cy="155085"/>
            </a:xfrm>
            <a:custGeom>
              <a:avLst/>
              <a:gdLst/>
              <a:ahLst/>
              <a:cxnLst/>
              <a:rect l="l" t="t" r="r" b="b"/>
              <a:pathLst>
                <a:path w="4167" h="4167" extrusionOk="0">
                  <a:moveTo>
                    <a:pt x="2084" y="1"/>
                  </a:moveTo>
                  <a:cubicBezTo>
                    <a:pt x="934" y="1"/>
                    <a:pt x="1" y="934"/>
                    <a:pt x="1" y="2084"/>
                  </a:cubicBezTo>
                  <a:cubicBezTo>
                    <a:pt x="1" y="3233"/>
                    <a:pt x="934" y="4167"/>
                    <a:pt x="2084" y="4167"/>
                  </a:cubicBezTo>
                  <a:cubicBezTo>
                    <a:pt x="3233" y="4167"/>
                    <a:pt x="4167" y="3233"/>
                    <a:pt x="4167" y="2084"/>
                  </a:cubicBezTo>
                  <a:cubicBezTo>
                    <a:pt x="4167" y="927"/>
                    <a:pt x="3233" y="1"/>
                    <a:pt x="2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96;p62">
              <a:extLst>
                <a:ext uri="{FF2B5EF4-FFF2-40B4-BE49-F238E27FC236}">
                  <a16:creationId xmlns:a16="http://schemas.microsoft.com/office/drawing/2014/main" id="{C672328A-A446-2F15-7A87-F758F3D72F9D}"/>
                </a:ext>
              </a:extLst>
            </p:cNvPr>
            <p:cNvSpPr/>
            <p:nvPr/>
          </p:nvSpPr>
          <p:spPr>
            <a:xfrm>
              <a:off x="5055327" y="1048941"/>
              <a:ext cx="59176" cy="95649"/>
            </a:xfrm>
            <a:custGeom>
              <a:avLst/>
              <a:gdLst/>
              <a:ahLst/>
              <a:cxnLst/>
              <a:rect l="l" t="t" r="r" b="b"/>
              <a:pathLst>
                <a:path w="1590" h="2570" extrusionOk="0">
                  <a:moveTo>
                    <a:pt x="672" y="664"/>
                  </a:moveTo>
                  <a:lnTo>
                    <a:pt x="672" y="1049"/>
                  </a:lnTo>
                  <a:cubicBezTo>
                    <a:pt x="603" y="1034"/>
                    <a:pt x="556" y="1003"/>
                    <a:pt x="518" y="972"/>
                  </a:cubicBezTo>
                  <a:cubicBezTo>
                    <a:pt x="487" y="949"/>
                    <a:pt x="471" y="910"/>
                    <a:pt x="471" y="872"/>
                  </a:cubicBezTo>
                  <a:cubicBezTo>
                    <a:pt x="471" y="818"/>
                    <a:pt x="487" y="779"/>
                    <a:pt x="518" y="741"/>
                  </a:cubicBezTo>
                  <a:cubicBezTo>
                    <a:pt x="556" y="702"/>
                    <a:pt x="603" y="687"/>
                    <a:pt x="672" y="664"/>
                  </a:cubicBezTo>
                  <a:close/>
                  <a:moveTo>
                    <a:pt x="950" y="1512"/>
                  </a:moveTo>
                  <a:cubicBezTo>
                    <a:pt x="1011" y="1535"/>
                    <a:pt x="1058" y="1566"/>
                    <a:pt x="1096" y="1589"/>
                  </a:cubicBezTo>
                  <a:cubicBezTo>
                    <a:pt x="1127" y="1620"/>
                    <a:pt x="1143" y="1659"/>
                    <a:pt x="1143" y="1705"/>
                  </a:cubicBezTo>
                  <a:cubicBezTo>
                    <a:pt x="1143" y="1759"/>
                    <a:pt x="1127" y="1798"/>
                    <a:pt x="1096" y="1821"/>
                  </a:cubicBezTo>
                  <a:cubicBezTo>
                    <a:pt x="1065" y="1852"/>
                    <a:pt x="1019" y="1875"/>
                    <a:pt x="950" y="1890"/>
                  </a:cubicBezTo>
                  <a:lnTo>
                    <a:pt x="950" y="1512"/>
                  </a:lnTo>
                  <a:close/>
                  <a:moveTo>
                    <a:pt x="664" y="0"/>
                  </a:moveTo>
                  <a:lnTo>
                    <a:pt x="664" y="301"/>
                  </a:lnTo>
                  <a:cubicBezTo>
                    <a:pt x="464" y="332"/>
                    <a:pt x="294" y="394"/>
                    <a:pt x="194" y="502"/>
                  </a:cubicBezTo>
                  <a:cubicBezTo>
                    <a:pt x="86" y="617"/>
                    <a:pt x="24" y="741"/>
                    <a:pt x="24" y="895"/>
                  </a:cubicBezTo>
                  <a:cubicBezTo>
                    <a:pt x="39" y="1011"/>
                    <a:pt x="62" y="1111"/>
                    <a:pt x="124" y="1188"/>
                  </a:cubicBezTo>
                  <a:cubicBezTo>
                    <a:pt x="178" y="1258"/>
                    <a:pt x="255" y="1312"/>
                    <a:pt x="348" y="1350"/>
                  </a:cubicBezTo>
                  <a:cubicBezTo>
                    <a:pt x="433" y="1389"/>
                    <a:pt x="548" y="1427"/>
                    <a:pt x="672" y="1458"/>
                  </a:cubicBezTo>
                  <a:lnTo>
                    <a:pt x="672" y="1913"/>
                  </a:lnTo>
                  <a:cubicBezTo>
                    <a:pt x="579" y="1898"/>
                    <a:pt x="479" y="1883"/>
                    <a:pt x="386" y="1844"/>
                  </a:cubicBezTo>
                  <a:cubicBezTo>
                    <a:pt x="294" y="1813"/>
                    <a:pt x="209" y="1767"/>
                    <a:pt x="140" y="1721"/>
                  </a:cubicBezTo>
                  <a:lnTo>
                    <a:pt x="1" y="2052"/>
                  </a:lnTo>
                  <a:cubicBezTo>
                    <a:pt x="78" y="2114"/>
                    <a:pt x="170" y="2160"/>
                    <a:pt x="294" y="2199"/>
                  </a:cubicBezTo>
                  <a:cubicBezTo>
                    <a:pt x="425" y="2237"/>
                    <a:pt x="548" y="2261"/>
                    <a:pt x="680" y="2268"/>
                  </a:cubicBezTo>
                  <a:lnTo>
                    <a:pt x="680" y="2569"/>
                  </a:lnTo>
                  <a:lnTo>
                    <a:pt x="950" y="2569"/>
                  </a:lnTo>
                  <a:lnTo>
                    <a:pt x="950" y="2261"/>
                  </a:lnTo>
                  <a:cubicBezTo>
                    <a:pt x="1158" y="2230"/>
                    <a:pt x="1320" y="2160"/>
                    <a:pt x="1428" y="2052"/>
                  </a:cubicBezTo>
                  <a:cubicBezTo>
                    <a:pt x="1528" y="1937"/>
                    <a:pt x="1590" y="1813"/>
                    <a:pt x="1590" y="1682"/>
                  </a:cubicBezTo>
                  <a:cubicBezTo>
                    <a:pt x="1582" y="1566"/>
                    <a:pt x="1551" y="1466"/>
                    <a:pt x="1490" y="1389"/>
                  </a:cubicBezTo>
                  <a:cubicBezTo>
                    <a:pt x="1436" y="1319"/>
                    <a:pt x="1359" y="1265"/>
                    <a:pt x="1274" y="1227"/>
                  </a:cubicBezTo>
                  <a:cubicBezTo>
                    <a:pt x="1173" y="1188"/>
                    <a:pt x="1065" y="1157"/>
                    <a:pt x="942" y="1127"/>
                  </a:cubicBezTo>
                  <a:lnTo>
                    <a:pt x="942" y="664"/>
                  </a:lnTo>
                  <a:cubicBezTo>
                    <a:pt x="1081" y="679"/>
                    <a:pt x="1220" y="725"/>
                    <a:pt x="1359" y="802"/>
                  </a:cubicBezTo>
                  <a:lnTo>
                    <a:pt x="1490" y="463"/>
                  </a:lnTo>
                  <a:cubicBezTo>
                    <a:pt x="1335" y="370"/>
                    <a:pt x="1158" y="316"/>
                    <a:pt x="934" y="301"/>
                  </a:cubicBezTo>
                  <a:lnTo>
                    <a:pt x="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97;p62">
              <a:extLst>
                <a:ext uri="{FF2B5EF4-FFF2-40B4-BE49-F238E27FC236}">
                  <a16:creationId xmlns:a16="http://schemas.microsoft.com/office/drawing/2014/main" id="{23A818B2-B91F-0592-360D-82B5B6CAFF51}"/>
                </a:ext>
              </a:extLst>
            </p:cNvPr>
            <p:cNvSpPr/>
            <p:nvPr/>
          </p:nvSpPr>
          <p:spPr>
            <a:xfrm>
              <a:off x="4768790" y="1277196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5486" y="1119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98;p62">
              <a:extLst>
                <a:ext uri="{FF2B5EF4-FFF2-40B4-BE49-F238E27FC236}">
                  <a16:creationId xmlns:a16="http://schemas.microsoft.com/office/drawing/2014/main" id="{3C8809CF-178D-DFF2-66B6-7A4877137CD2}"/>
                </a:ext>
              </a:extLst>
            </p:cNvPr>
            <p:cNvSpPr/>
            <p:nvPr/>
          </p:nvSpPr>
          <p:spPr>
            <a:xfrm>
              <a:off x="4788887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99;p62">
              <a:extLst>
                <a:ext uri="{FF2B5EF4-FFF2-40B4-BE49-F238E27FC236}">
                  <a16:creationId xmlns:a16="http://schemas.microsoft.com/office/drawing/2014/main" id="{9E686EE7-456D-DE0E-34BA-DD96DC17CD84}"/>
                </a:ext>
              </a:extLst>
            </p:cNvPr>
            <p:cNvSpPr/>
            <p:nvPr/>
          </p:nvSpPr>
          <p:spPr>
            <a:xfrm>
              <a:off x="4815014" y="1277196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9" y="11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00;p62">
              <a:extLst>
                <a:ext uri="{FF2B5EF4-FFF2-40B4-BE49-F238E27FC236}">
                  <a16:creationId xmlns:a16="http://schemas.microsoft.com/office/drawing/2014/main" id="{0377B561-DCC4-BB62-BE63-EE7184D7AE22}"/>
                </a:ext>
              </a:extLst>
            </p:cNvPr>
            <p:cNvSpPr/>
            <p:nvPr/>
          </p:nvSpPr>
          <p:spPr>
            <a:xfrm>
              <a:off x="4840843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01;p62">
              <a:extLst>
                <a:ext uri="{FF2B5EF4-FFF2-40B4-BE49-F238E27FC236}">
                  <a16:creationId xmlns:a16="http://schemas.microsoft.com/office/drawing/2014/main" id="{1EFFAC9F-04A2-8005-E140-9D105DB71C09}"/>
                </a:ext>
              </a:extLst>
            </p:cNvPr>
            <p:cNvSpPr/>
            <p:nvPr/>
          </p:nvSpPr>
          <p:spPr>
            <a:xfrm>
              <a:off x="4867267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02;p62">
              <a:extLst>
                <a:ext uri="{FF2B5EF4-FFF2-40B4-BE49-F238E27FC236}">
                  <a16:creationId xmlns:a16="http://schemas.microsoft.com/office/drawing/2014/main" id="{178FE497-26AE-6CDA-E9CB-789922CD8AF1}"/>
                </a:ext>
              </a:extLst>
            </p:cNvPr>
            <p:cNvSpPr/>
            <p:nvPr/>
          </p:nvSpPr>
          <p:spPr>
            <a:xfrm>
              <a:off x="4893096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603;p62">
              <a:extLst>
                <a:ext uri="{FF2B5EF4-FFF2-40B4-BE49-F238E27FC236}">
                  <a16:creationId xmlns:a16="http://schemas.microsoft.com/office/drawing/2014/main" id="{8DF5B103-A246-30CC-7515-6B94AB5A969A}"/>
                </a:ext>
              </a:extLst>
            </p:cNvPr>
            <p:cNvSpPr/>
            <p:nvPr/>
          </p:nvSpPr>
          <p:spPr>
            <a:xfrm>
              <a:off x="4919223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604;p62">
              <a:extLst>
                <a:ext uri="{FF2B5EF4-FFF2-40B4-BE49-F238E27FC236}">
                  <a16:creationId xmlns:a16="http://schemas.microsoft.com/office/drawing/2014/main" id="{DBE07DB2-FFB6-584E-F71F-4A661A6ECB52}"/>
                </a:ext>
              </a:extLst>
            </p:cNvPr>
            <p:cNvSpPr/>
            <p:nvPr/>
          </p:nvSpPr>
          <p:spPr>
            <a:xfrm>
              <a:off x="4945089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605;p62">
              <a:extLst>
                <a:ext uri="{FF2B5EF4-FFF2-40B4-BE49-F238E27FC236}">
                  <a16:creationId xmlns:a16="http://schemas.microsoft.com/office/drawing/2014/main" id="{00E67D24-A43B-6E88-5458-1CEEAF7C47F6}"/>
                </a:ext>
              </a:extLst>
            </p:cNvPr>
            <p:cNvSpPr/>
            <p:nvPr/>
          </p:nvSpPr>
          <p:spPr>
            <a:xfrm>
              <a:off x="4778541" y="1318544"/>
              <a:ext cx="204473" cy="41646"/>
            </a:xfrm>
            <a:custGeom>
              <a:avLst/>
              <a:gdLst/>
              <a:ahLst/>
              <a:cxnLst/>
              <a:rect l="l" t="t" r="r" b="b"/>
              <a:pathLst>
                <a:path w="5494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5494" y="1119"/>
                  </a:lnTo>
                  <a:lnTo>
                    <a:pt x="54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606;p62">
              <a:extLst>
                <a:ext uri="{FF2B5EF4-FFF2-40B4-BE49-F238E27FC236}">
                  <a16:creationId xmlns:a16="http://schemas.microsoft.com/office/drawing/2014/main" id="{547586DF-2AB9-1D36-E12E-95437A99E9D3}"/>
                </a:ext>
              </a:extLst>
            </p:cNvPr>
            <p:cNvSpPr/>
            <p:nvPr/>
          </p:nvSpPr>
          <p:spPr>
            <a:xfrm>
              <a:off x="4798638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607;p62">
              <a:extLst>
                <a:ext uri="{FF2B5EF4-FFF2-40B4-BE49-F238E27FC236}">
                  <a16:creationId xmlns:a16="http://schemas.microsoft.com/office/drawing/2014/main" id="{BC5DBB61-8408-50E9-A077-758CBF88D869}"/>
                </a:ext>
              </a:extLst>
            </p:cNvPr>
            <p:cNvSpPr/>
            <p:nvPr/>
          </p:nvSpPr>
          <p:spPr>
            <a:xfrm>
              <a:off x="4824765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608;p62">
              <a:extLst>
                <a:ext uri="{FF2B5EF4-FFF2-40B4-BE49-F238E27FC236}">
                  <a16:creationId xmlns:a16="http://schemas.microsoft.com/office/drawing/2014/main" id="{716E3953-D4DF-6360-5C72-0AEF85D8BCB1}"/>
                </a:ext>
              </a:extLst>
            </p:cNvPr>
            <p:cNvSpPr/>
            <p:nvPr/>
          </p:nvSpPr>
          <p:spPr>
            <a:xfrm>
              <a:off x="4850631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09;p62">
              <a:extLst>
                <a:ext uri="{FF2B5EF4-FFF2-40B4-BE49-F238E27FC236}">
                  <a16:creationId xmlns:a16="http://schemas.microsoft.com/office/drawing/2014/main" id="{6D96C6C3-9DDE-AE1B-F36A-FFAF3EB4470C}"/>
                </a:ext>
              </a:extLst>
            </p:cNvPr>
            <p:cNvSpPr/>
            <p:nvPr/>
          </p:nvSpPr>
          <p:spPr>
            <a:xfrm>
              <a:off x="4876758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10;p62">
              <a:extLst>
                <a:ext uri="{FF2B5EF4-FFF2-40B4-BE49-F238E27FC236}">
                  <a16:creationId xmlns:a16="http://schemas.microsoft.com/office/drawing/2014/main" id="{32E44C02-0947-0740-F827-9A0936CE3E01}"/>
                </a:ext>
              </a:extLst>
            </p:cNvPr>
            <p:cNvSpPr/>
            <p:nvPr/>
          </p:nvSpPr>
          <p:spPr>
            <a:xfrm>
              <a:off x="4902587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11;p62">
              <a:extLst>
                <a:ext uri="{FF2B5EF4-FFF2-40B4-BE49-F238E27FC236}">
                  <a16:creationId xmlns:a16="http://schemas.microsoft.com/office/drawing/2014/main" id="{9DCD1345-A585-2871-B083-3E630B40976A}"/>
                </a:ext>
              </a:extLst>
            </p:cNvPr>
            <p:cNvSpPr/>
            <p:nvPr/>
          </p:nvSpPr>
          <p:spPr>
            <a:xfrm>
              <a:off x="4929011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12;p62">
              <a:extLst>
                <a:ext uri="{FF2B5EF4-FFF2-40B4-BE49-F238E27FC236}">
                  <a16:creationId xmlns:a16="http://schemas.microsoft.com/office/drawing/2014/main" id="{E79886AE-3E6F-9AA1-E734-D567D3316BF4}"/>
                </a:ext>
              </a:extLst>
            </p:cNvPr>
            <p:cNvSpPr/>
            <p:nvPr/>
          </p:nvSpPr>
          <p:spPr>
            <a:xfrm>
              <a:off x="4954542" y="1318842"/>
              <a:ext cx="7816" cy="41646"/>
            </a:xfrm>
            <a:custGeom>
              <a:avLst/>
              <a:gdLst/>
              <a:ahLst/>
              <a:cxnLst/>
              <a:rect l="l" t="t" r="r" b="b"/>
              <a:pathLst>
                <a:path w="210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13;p62">
              <a:extLst>
                <a:ext uri="{FF2B5EF4-FFF2-40B4-BE49-F238E27FC236}">
                  <a16:creationId xmlns:a16="http://schemas.microsoft.com/office/drawing/2014/main" id="{472467B4-940E-1E5C-E07E-E8544DEA23F7}"/>
                </a:ext>
              </a:extLst>
            </p:cNvPr>
            <p:cNvSpPr/>
            <p:nvPr/>
          </p:nvSpPr>
          <p:spPr>
            <a:xfrm>
              <a:off x="4763617" y="1360154"/>
              <a:ext cx="204473" cy="41684"/>
            </a:xfrm>
            <a:custGeom>
              <a:avLst/>
              <a:gdLst/>
              <a:ahLst/>
              <a:cxnLst/>
              <a:rect l="l" t="t" r="r" b="b"/>
              <a:pathLst>
                <a:path w="5494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5493" y="1120"/>
                  </a:lnTo>
                  <a:lnTo>
                    <a:pt x="54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14;p62">
              <a:extLst>
                <a:ext uri="{FF2B5EF4-FFF2-40B4-BE49-F238E27FC236}">
                  <a16:creationId xmlns:a16="http://schemas.microsoft.com/office/drawing/2014/main" id="{9AF9559E-A8EC-C25D-E786-61F7F791B01D}"/>
                </a:ext>
              </a:extLst>
            </p:cNvPr>
            <p:cNvSpPr/>
            <p:nvPr/>
          </p:nvSpPr>
          <p:spPr>
            <a:xfrm>
              <a:off x="4784272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2" y="1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15;p62">
              <a:extLst>
                <a:ext uri="{FF2B5EF4-FFF2-40B4-BE49-F238E27FC236}">
                  <a16:creationId xmlns:a16="http://schemas.microsoft.com/office/drawing/2014/main" id="{CDC3561D-D9D3-FC13-039C-210226BEF453}"/>
                </a:ext>
              </a:extLst>
            </p:cNvPr>
            <p:cNvSpPr/>
            <p:nvPr/>
          </p:nvSpPr>
          <p:spPr>
            <a:xfrm>
              <a:off x="4810139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16;p62">
              <a:extLst>
                <a:ext uri="{FF2B5EF4-FFF2-40B4-BE49-F238E27FC236}">
                  <a16:creationId xmlns:a16="http://schemas.microsoft.com/office/drawing/2014/main" id="{6067CB30-BFB9-B2A6-B5F0-99F40F9D92A3}"/>
                </a:ext>
              </a:extLst>
            </p:cNvPr>
            <p:cNvSpPr/>
            <p:nvPr/>
          </p:nvSpPr>
          <p:spPr>
            <a:xfrm>
              <a:off x="4836265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17;p62">
              <a:extLst>
                <a:ext uri="{FF2B5EF4-FFF2-40B4-BE49-F238E27FC236}">
                  <a16:creationId xmlns:a16="http://schemas.microsoft.com/office/drawing/2014/main" id="{5805FBAD-4A37-AF81-7096-206F615651E4}"/>
                </a:ext>
              </a:extLst>
            </p:cNvPr>
            <p:cNvSpPr/>
            <p:nvPr/>
          </p:nvSpPr>
          <p:spPr>
            <a:xfrm>
              <a:off x="4862094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18;p62">
              <a:extLst>
                <a:ext uri="{FF2B5EF4-FFF2-40B4-BE49-F238E27FC236}">
                  <a16:creationId xmlns:a16="http://schemas.microsoft.com/office/drawing/2014/main" id="{0A7BE92D-7910-8CAB-8AE5-594F6423F96E}"/>
                </a:ext>
              </a:extLst>
            </p:cNvPr>
            <p:cNvSpPr/>
            <p:nvPr/>
          </p:nvSpPr>
          <p:spPr>
            <a:xfrm>
              <a:off x="4888221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19;p62">
              <a:extLst>
                <a:ext uri="{FF2B5EF4-FFF2-40B4-BE49-F238E27FC236}">
                  <a16:creationId xmlns:a16="http://schemas.microsoft.com/office/drawing/2014/main" id="{3BCD2A8C-168E-7893-4D0D-0A7E2FFAB597}"/>
                </a:ext>
              </a:extLst>
            </p:cNvPr>
            <p:cNvSpPr/>
            <p:nvPr/>
          </p:nvSpPr>
          <p:spPr>
            <a:xfrm>
              <a:off x="4914087" y="1360154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8" y="1120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20;p62">
              <a:extLst>
                <a:ext uri="{FF2B5EF4-FFF2-40B4-BE49-F238E27FC236}">
                  <a16:creationId xmlns:a16="http://schemas.microsoft.com/office/drawing/2014/main" id="{626DEDC1-435E-2C2D-A6D1-8F857C6EC035}"/>
                </a:ext>
              </a:extLst>
            </p:cNvPr>
            <p:cNvSpPr/>
            <p:nvPr/>
          </p:nvSpPr>
          <p:spPr>
            <a:xfrm>
              <a:off x="4939916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21;p62">
              <a:extLst>
                <a:ext uri="{FF2B5EF4-FFF2-40B4-BE49-F238E27FC236}">
                  <a16:creationId xmlns:a16="http://schemas.microsoft.com/office/drawing/2014/main" id="{7A8C2A05-85EF-E1C4-037C-05E0CD132A52}"/>
                </a:ext>
              </a:extLst>
            </p:cNvPr>
            <p:cNvSpPr/>
            <p:nvPr/>
          </p:nvSpPr>
          <p:spPr>
            <a:xfrm>
              <a:off x="4773665" y="1401502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5486" y="1120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22;p62">
              <a:extLst>
                <a:ext uri="{FF2B5EF4-FFF2-40B4-BE49-F238E27FC236}">
                  <a16:creationId xmlns:a16="http://schemas.microsoft.com/office/drawing/2014/main" id="{86E23793-8EB9-5534-E6CA-F49ABDA3467E}"/>
                </a:ext>
              </a:extLst>
            </p:cNvPr>
            <p:cNvSpPr/>
            <p:nvPr/>
          </p:nvSpPr>
          <p:spPr>
            <a:xfrm>
              <a:off x="4794061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23;p62">
              <a:extLst>
                <a:ext uri="{FF2B5EF4-FFF2-40B4-BE49-F238E27FC236}">
                  <a16:creationId xmlns:a16="http://schemas.microsoft.com/office/drawing/2014/main" id="{6F951F97-62A6-682E-2502-DE22B974AD34}"/>
                </a:ext>
              </a:extLst>
            </p:cNvPr>
            <p:cNvSpPr/>
            <p:nvPr/>
          </p:nvSpPr>
          <p:spPr>
            <a:xfrm>
              <a:off x="4819592" y="1401800"/>
              <a:ext cx="7816" cy="41684"/>
            </a:xfrm>
            <a:custGeom>
              <a:avLst/>
              <a:gdLst/>
              <a:ahLst/>
              <a:cxnLst/>
              <a:rect l="l" t="t" r="r" b="b"/>
              <a:pathLst>
                <a:path w="210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24;p62">
              <a:extLst>
                <a:ext uri="{FF2B5EF4-FFF2-40B4-BE49-F238E27FC236}">
                  <a16:creationId xmlns:a16="http://schemas.microsoft.com/office/drawing/2014/main" id="{672A5240-9367-E74F-65BD-A66839FAEE8D}"/>
                </a:ext>
              </a:extLst>
            </p:cNvPr>
            <p:cNvSpPr/>
            <p:nvPr/>
          </p:nvSpPr>
          <p:spPr>
            <a:xfrm>
              <a:off x="4846016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25;p62">
              <a:extLst>
                <a:ext uri="{FF2B5EF4-FFF2-40B4-BE49-F238E27FC236}">
                  <a16:creationId xmlns:a16="http://schemas.microsoft.com/office/drawing/2014/main" id="{74EEB3AB-E6D5-FF04-BCA4-90E3C4D70726}"/>
                </a:ext>
              </a:extLst>
            </p:cNvPr>
            <p:cNvSpPr/>
            <p:nvPr/>
          </p:nvSpPr>
          <p:spPr>
            <a:xfrm>
              <a:off x="4871845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2" y="111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26;p62">
              <a:extLst>
                <a:ext uri="{FF2B5EF4-FFF2-40B4-BE49-F238E27FC236}">
                  <a16:creationId xmlns:a16="http://schemas.microsoft.com/office/drawing/2014/main" id="{6B8F3857-A414-20DE-E75F-EE4FE872503C}"/>
                </a:ext>
              </a:extLst>
            </p:cNvPr>
            <p:cNvSpPr/>
            <p:nvPr/>
          </p:nvSpPr>
          <p:spPr>
            <a:xfrm>
              <a:off x="4898009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27;p62">
              <a:extLst>
                <a:ext uri="{FF2B5EF4-FFF2-40B4-BE49-F238E27FC236}">
                  <a16:creationId xmlns:a16="http://schemas.microsoft.com/office/drawing/2014/main" id="{386D881A-7A05-F92F-F481-18A410AC1BA5}"/>
                </a:ext>
              </a:extLst>
            </p:cNvPr>
            <p:cNvSpPr/>
            <p:nvPr/>
          </p:nvSpPr>
          <p:spPr>
            <a:xfrm>
              <a:off x="4923838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28;p62">
              <a:extLst>
                <a:ext uri="{FF2B5EF4-FFF2-40B4-BE49-F238E27FC236}">
                  <a16:creationId xmlns:a16="http://schemas.microsoft.com/office/drawing/2014/main" id="{35C4E7AB-6B95-05C1-9926-F74D256C3255}"/>
                </a:ext>
              </a:extLst>
            </p:cNvPr>
            <p:cNvSpPr/>
            <p:nvPr/>
          </p:nvSpPr>
          <p:spPr>
            <a:xfrm>
              <a:off x="4949965" y="1401800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9" y="111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29;p62">
              <a:extLst>
                <a:ext uri="{FF2B5EF4-FFF2-40B4-BE49-F238E27FC236}">
                  <a16:creationId xmlns:a16="http://schemas.microsoft.com/office/drawing/2014/main" id="{4FCCB88A-4A67-5B15-E6E8-73FEE66F37D4}"/>
                </a:ext>
              </a:extLst>
            </p:cNvPr>
            <p:cNvSpPr/>
            <p:nvPr/>
          </p:nvSpPr>
          <p:spPr>
            <a:xfrm>
              <a:off x="5227905" y="1360154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5486" y="1120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30;p62">
              <a:extLst>
                <a:ext uri="{FF2B5EF4-FFF2-40B4-BE49-F238E27FC236}">
                  <a16:creationId xmlns:a16="http://schemas.microsoft.com/office/drawing/2014/main" id="{76691778-F158-B7CA-810E-E2FC706BCD7C}"/>
                </a:ext>
              </a:extLst>
            </p:cNvPr>
            <p:cNvSpPr/>
            <p:nvPr/>
          </p:nvSpPr>
          <p:spPr>
            <a:xfrm>
              <a:off x="5248300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31;p62">
              <a:extLst>
                <a:ext uri="{FF2B5EF4-FFF2-40B4-BE49-F238E27FC236}">
                  <a16:creationId xmlns:a16="http://schemas.microsoft.com/office/drawing/2014/main" id="{1E899AE1-173A-10EE-F59E-179092B3B9DF}"/>
                </a:ext>
              </a:extLst>
            </p:cNvPr>
            <p:cNvSpPr/>
            <p:nvPr/>
          </p:nvSpPr>
          <p:spPr>
            <a:xfrm>
              <a:off x="5274129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32;p62">
              <a:extLst>
                <a:ext uri="{FF2B5EF4-FFF2-40B4-BE49-F238E27FC236}">
                  <a16:creationId xmlns:a16="http://schemas.microsoft.com/office/drawing/2014/main" id="{CAC9A9D5-1D1E-92E4-B578-A76F7611358A}"/>
                </a:ext>
              </a:extLst>
            </p:cNvPr>
            <p:cNvSpPr/>
            <p:nvPr/>
          </p:nvSpPr>
          <p:spPr>
            <a:xfrm>
              <a:off x="5300256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33;p62">
              <a:extLst>
                <a:ext uri="{FF2B5EF4-FFF2-40B4-BE49-F238E27FC236}">
                  <a16:creationId xmlns:a16="http://schemas.microsoft.com/office/drawing/2014/main" id="{B25D6254-C08E-BB96-F8FB-E34A142F8129}"/>
                </a:ext>
              </a:extLst>
            </p:cNvPr>
            <p:cNvSpPr/>
            <p:nvPr/>
          </p:nvSpPr>
          <p:spPr>
            <a:xfrm>
              <a:off x="5326085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34;p62">
              <a:extLst>
                <a:ext uri="{FF2B5EF4-FFF2-40B4-BE49-F238E27FC236}">
                  <a16:creationId xmlns:a16="http://schemas.microsoft.com/office/drawing/2014/main" id="{5A1C9EDB-4B5B-E0E1-7B32-D528472CCAA1}"/>
                </a:ext>
              </a:extLst>
            </p:cNvPr>
            <p:cNvSpPr/>
            <p:nvPr/>
          </p:nvSpPr>
          <p:spPr>
            <a:xfrm>
              <a:off x="5352509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35;p62">
              <a:extLst>
                <a:ext uri="{FF2B5EF4-FFF2-40B4-BE49-F238E27FC236}">
                  <a16:creationId xmlns:a16="http://schemas.microsoft.com/office/drawing/2014/main" id="{E5A24F98-FA45-11E5-14B3-93871C9D63D6}"/>
                </a:ext>
              </a:extLst>
            </p:cNvPr>
            <p:cNvSpPr/>
            <p:nvPr/>
          </p:nvSpPr>
          <p:spPr>
            <a:xfrm>
              <a:off x="5378078" y="1360154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9" y="112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36;p62">
              <a:extLst>
                <a:ext uri="{FF2B5EF4-FFF2-40B4-BE49-F238E27FC236}">
                  <a16:creationId xmlns:a16="http://schemas.microsoft.com/office/drawing/2014/main" id="{B62C0C05-0CB4-B8E2-58D5-7B4D0D76DB47}"/>
                </a:ext>
              </a:extLst>
            </p:cNvPr>
            <p:cNvSpPr/>
            <p:nvPr/>
          </p:nvSpPr>
          <p:spPr>
            <a:xfrm>
              <a:off x="5404465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2" y="1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37;p62">
              <a:extLst>
                <a:ext uri="{FF2B5EF4-FFF2-40B4-BE49-F238E27FC236}">
                  <a16:creationId xmlns:a16="http://schemas.microsoft.com/office/drawing/2014/main" id="{87E98F6A-19D1-19C9-9AB7-A24E5425E75B}"/>
                </a:ext>
              </a:extLst>
            </p:cNvPr>
            <p:cNvSpPr/>
            <p:nvPr/>
          </p:nvSpPr>
          <p:spPr>
            <a:xfrm>
              <a:off x="5237656" y="1401502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5486" y="1120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38;p62">
              <a:extLst>
                <a:ext uri="{FF2B5EF4-FFF2-40B4-BE49-F238E27FC236}">
                  <a16:creationId xmlns:a16="http://schemas.microsoft.com/office/drawing/2014/main" id="{190373A0-4819-332D-0B64-68DDE4985B62}"/>
                </a:ext>
              </a:extLst>
            </p:cNvPr>
            <p:cNvSpPr/>
            <p:nvPr/>
          </p:nvSpPr>
          <p:spPr>
            <a:xfrm>
              <a:off x="5258051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39;p62">
              <a:extLst>
                <a:ext uri="{FF2B5EF4-FFF2-40B4-BE49-F238E27FC236}">
                  <a16:creationId xmlns:a16="http://schemas.microsoft.com/office/drawing/2014/main" id="{E31A3AF8-DF41-43DA-319B-C1E3987E56CB}"/>
                </a:ext>
              </a:extLst>
            </p:cNvPr>
            <p:cNvSpPr/>
            <p:nvPr/>
          </p:nvSpPr>
          <p:spPr>
            <a:xfrm>
              <a:off x="5283880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40;p62">
              <a:extLst>
                <a:ext uri="{FF2B5EF4-FFF2-40B4-BE49-F238E27FC236}">
                  <a16:creationId xmlns:a16="http://schemas.microsoft.com/office/drawing/2014/main" id="{DBECB8EA-F4F7-A05D-C751-62F8770B4EAE}"/>
                </a:ext>
              </a:extLst>
            </p:cNvPr>
            <p:cNvSpPr/>
            <p:nvPr/>
          </p:nvSpPr>
          <p:spPr>
            <a:xfrm>
              <a:off x="5310007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41;p62">
              <a:extLst>
                <a:ext uri="{FF2B5EF4-FFF2-40B4-BE49-F238E27FC236}">
                  <a16:creationId xmlns:a16="http://schemas.microsoft.com/office/drawing/2014/main" id="{FF209EEB-136D-5E25-A4C2-2E799EEB21DA}"/>
                </a:ext>
              </a:extLst>
            </p:cNvPr>
            <p:cNvSpPr/>
            <p:nvPr/>
          </p:nvSpPr>
          <p:spPr>
            <a:xfrm>
              <a:off x="5335873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42;p62">
              <a:extLst>
                <a:ext uri="{FF2B5EF4-FFF2-40B4-BE49-F238E27FC236}">
                  <a16:creationId xmlns:a16="http://schemas.microsoft.com/office/drawing/2014/main" id="{A5F23B11-BC00-9618-547F-1E0E0426614D}"/>
                </a:ext>
              </a:extLst>
            </p:cNvPr>
            <p:cNvSpPr/>
            <p:nvPr/>
          </p:nvSpPr>
          <p:spPr>
            <a:xfrm>
              <a:off x="5362000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43;p62">
              <a:extLst>
                <a:ext uri="{FF2B5EF4-FFF2-40B4-BE49-F238E27FC236}">
                  <a16:creationId xmlns:a16="http://schemas.microsoft.com/office/drawing/2014/main" id="{B4ADAA17-C66E-06C9-CA12-ACC7EBE37E9A}"/>
                </a:ext>
              </a:extLst>
            </p:cNvPr>
            <p:cNvSpPr/>
            <p:nvPr/>
          </p:nvSpPr>
          <p:spPr>
            <a:xfrm>
              <a:off x="5387829" y="1401800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44;p62">
              <a:extLst>
                <a:ext uri="{FF2B5EF4-FFF2-40B4-BE49-F238E27FC236}">
                  <a16:creationId xmlns:a16="http://schemas.microsoft.com/office/drawing/2014/main" id="{3C2E9102-C277-9604-FFFF-1817BDCAEBDB}"/>
                </a:ext>
              </a:extLst>
            </p:cNvPr>
            <p:cNvSpPr/>
            <p:nvPr/>
          </p:nvSpPr>
          <p:spPr>
            <a:xfrm>
              <a:off x="5413955" y="1401800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3" name="Picture 152">
            <a:extLst>
              <a:ext uri="{FF2B5EF4-FFF2-40B4-BE49-F238E27FC236}">
                <a16:creationId xmlns:a16="http://schemas.microsoft.com/office/drawing/2014/main" id="{52CDEA52-2CA2-12F5-4F13-A0EB91886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401" y="1737244"/>
            <a:ext cx="5965158" cy="193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7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5D3F-A005-D1A0-7650-734B73CF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075" y="269118"/>
            <a:ext cx="5411700" cy="753300"/>
          </a:xfrm>
        </p:spPr>
        <p:txBody>
          <a:bodyPr/>
          <a:lstStyle/>
          <a:p>
            <a:r>
              <a:rPr lang="nl-BE" dirty="0" err="1"/>
              <a:t>Future</a:t>
            </a:r>
            <a:r>
              <a:rPr lang="nl-BE" dirty="0"/>
              <a:t> Value (FV)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B57FE-1C52-62EC-4E34-8686E79D2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075" y="1022418"/>
            <a:ext cx="5411700" cy="1209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Waarde van iets binnen een bepaalde tijd</a:t>
            </a:r>
          </a:p>
        </p:txBody>
      </p:sp>
      <p:grpSp>
        <p:nvGrpSpPr>
          <p:cNvPr id="4" name="Google Shape;1495;p62">
            <a:extLst>
              <a:ext uri="{FF2B5EF4-FFF2-40B4-BE49-F238E27FC236}">
                <a16:creationId xmlns:a16="http://schemas.microsoft.com/office/drawing/2014/main" id="{778024C5-3B2A-3D23-ED8F-FB6D3F511B7F}"/>
              </a:ext>
            </a:extLst>
          </p:cNvPr>
          <p:cNvGrpSpPr/>
          <p:nvPr/>
        </p:nvGrpSpPr>
        <p:grpSpPr>
          <a:xfrm>
            <a:off x="713225" y="2363538"/>
            <a:ext cx="1712096" cy="2446186"/>
            <a:chOff x="2336812" y="1719637"/>
            <a:chExt cx="642076" cy="917411"/>
          </a:xfrm>
        </p:grpSpPr>
        <p:sp>
          <p:nvSpPr>
            <p:cNvPr id="5" name="Google Shape;1496;p62">
              <a:extLst>
                <a:ext uri="{FF2B5EF4-FFF2-40B4-BE49-F238E27FC236}">
                  <a16:creationId xmlns:a16="http://schemas.microsoft.com/office/drawing/2014/main" id="{3C0CC451-DAE2-C53A-27F5-9EF60651C74E}"/>
                </a:ext>
              </a:extLst>
            </p:cNvPr>
            <p:cNvSpPr/>
            <p:nvPr/>
          </p:nvSpPr>
          <p:spPr>
            <a:xfrm>
              <a:off x="2336812" y="1748928"/>
              <a:ext cx="642076" cy="855668"/>
            </a:xfrm>
            <a:custGeom>
              <a:avLst/>
              <a:gdLst/>
              <a:ahLst/>
              <a:cxnLst/>
              <a:rect l="l" t="t" r="r" b="b"/>
              <a:pathLst>
                <a:path w="17252" h="22991" extrusionOk="0">
                  <a:moveTo>
                    <a:pt x="1690" y="1"/>
                  </a:moveTo>
                  <a:cubicBezTo>
                    <a:pt x="1690" y="1"/>
                    <a:pt x="8" y="6234"/>
                    <a:pt x="7754" y="11072"/>
                  </a:cubicBezTo>
                  <a:cubicBezTo>
                    <a:pt x="7754" y="11072"/>
                    <a:pt x="8078" y="11241"/>
                    <a:pt x="8101" y="11496"/>
                  </a:cubicBezTo>
                  <a:cubicBezTo>
                    <a:pt x="8078" y="11743"/>
                    <a:pt x="7754" y="11920"/>
                    <a:pt x="7754" y="11920"/>
                  </a:cubicBezTo>
                  <a:cubicBezTo>
                    <a:pt x="1" y="16750"/>
                    <a:pt x="1682" y="22991"/>
                    <a:pt x="1682" y="22991"/>
                  </a:cubicBezTo>
                  <a:lnTo>
                    <a:pt x="15569" y="22991"/>
                  </a:lnTo>
                  <a:cubicBezTo>
                    <a:pt x="15577" y="22991"/>
                    <a:pt x="17251" y="16750"/>
                    <a:pt x="9513" y="11920"/>
                  </a:cubicBezTo>
                  <a:cubicBezTo>
                    <a:pt x="9513" y="11920"/>
                    <a:pt x="9181" y="11743"/>
                    <a:pt x="9166" y="11496"/>
                  </a:cubicBezTo>
                  <a:cubicBezTo>
                    <a:pt x="9181" y="11241"/>
                    <a:pt x="9513" y="11072"/>
                    <a:pt x="9513" y="11072"/>
                  </a:cubicBezTo>
                  <a:cubicBezTo>
                    <a:pt x="17251" y="6234"/>
                    <a:pt x="15577" y="1"/>
                    <a:pt x="155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97;p62">
              <a:extLst>
                <a:ext uri="{FF2B5EF4-FFF2-40B4-BE49-F238E27FC236}">
                  <a16:creationId xmlns:a16="http://schemas.microsoft.com/office/drawing/2014/main" id="{EEED6C12-ED6C-18C6-D5F9-3A5683253E65}"/>
                </a:ext>
              </a:extLst>
            </p:cNvPr>
            <p:cNvSpPr/>
            <p:nvPr/>
          </p:nvSpPr>
          <p:spPr>
            <a:xfrm>
              <a:off x="2413778" y="1993856"/>
              <a:ext cx="484646" cy="587218"/>
            </a:xfrm>
            <a:custGeom>
              <a:avLst/>
              <a:gdLst/>
              <a:ahLst/>
              <a:cxnLst/>
              <a:rect l="l" t="t" r="r" b="b"/>
              <a:pathLst>
                <a:path w="13022" h="15778" extrusionOk="0">
                  <a:moveTo>
                    <a:pt x="12969" y="13987"/>
                  </a:moveTo>
                  <a:cubicBezTo>
                    <a:pt x="12822" y="14026"/>
                    <a:pt x="12668" y="14065"/>
                    <a:pt x="12514" y="14103"/>
                  </a:cubicBezTo>
                  <a:lnTo>
                    <a:pt x="12969" y="13987"/>
                  </a:lnTo>
                  <a:close/>
                  <a:moveTo>
                    <a:pt x="1659" y="1"/>
                  </a:moveTo>
                  <a:cubicBezTo>
                    <a:pt x="2523" y="1343"/>
                    <a:pt x="3973" y="2886"/>
                    <a:pt x="6326" y="3897"/>
                  </a:cubicBezTo>
                  <a:lnTo>
                    <a:pt x="6133" y="9852"/>
                  </a:lnTo>
                  <a:lnTo>
                    <a:pt x="1705" y="9852"/>
                  </a:lnTo>
                  <a:cubicBezTo>
                    <a:pt x="486" y="11750"/>
                    <a:pt x="247" y="13139"/>
                    <a:pt x="247" y="13139"/>
                  </a:cubicBezTo>
                  <a:cubicBezTo>
                    <a:pt x="0" y="14713"/>
                    <a:pt x="286" y="15777"/>
                    <a:pt x="286" y="15777"/>
                  </a:cubicBezTo>
                  <a:lnTo>
                    <a:pt x="12845" y="15777"/>
                  </a:lnTo>
                  <a:cubicBezTo>
                    <a:pt x="12838" y="15762"/>
                    <a:pt x="13022" y="15060"/>
                    <a:pt x="12969" y="13987"/>
                  </a:cubicBezTo>
                  <a:cubicBezTo>
                    <a:pt x="12969" y="13987"/>
                    <a:pt x="12714" y="11796"/>
                    <a:pt x="11380" y="9852"/>
                  </a:cubicBezTo>
                  <a:lnTo>
                    <a:pt x="6998" y="9852"/>
                  </a:lnTo>
                  <a:lnTo>
                    <a:pt x="6805" y="3897"/>
                  </a:lnTo>
                  <a:cubicBezTo>
                    <a:pt x="9150" y="2886"/>
                    <a:pt x="10593" y="1343"/>
                    <a:pt x="11472" y="1"/>
                  </a:cubicBezTo>
                  <a:close/>
                  <a:moveTo>
                    <a:pt x="12845" y="15777"/>
                  </a:moveTo>
                  <a:lnTo>
                    <a:pt x="12845" y="15777"/>
                  </a:lnTo>
                  <a:cubicBezTo>
                    <a:pt x="12845" y="15777"/>
                    <a:pt x="12845" y="15778"/>
                    <a:pt x="12845" y="15778"/>
                  </a:cubicBezTo>
                  <a:cubicBezTo>
                    <a:pt x="12845" y="15778"/>
                    <a:pt x="12845" y="15777"/>
                    <a:pt x="12845" y="15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98;p62">
              <a:extLst>
                <a:ext uri="{FF2B5EF4-FFF2-40B4-BE49-F238E27FC236}">
                  <a16:creationId xmlns:a16="http://schemas.microsoft.com/office/drawing/2014/main" id="{4A029C53-FEBD-4F08-1A23-ABBD6B003ADA}"/>
                </a:ext>
              </a:extLst>
            </p:cNvPr>
            <p:cNvSpPr/>
            <p:nvPr/>
          </p:nvSpPr>
          <p:spPr>
            <a:xfrm>
              <a:off x="2513112" y="2008185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26" y="1"/>
                  </a:moveTo>
                  <a:cubicBezTo>
                    <a:pt x="122" y="1"/>
                    <a:pt x="119" y="1"/>
                    <a:pt x="116" y="1"/>
                  </a:cubicBezTo>
                  <a:cubicBezTo>
                    <a:pt x="55" y="1"/>
                    <a:pt x="1" y="55"/>
                    <a:pt x="1" y="117"/>
                  </a:cubicBezTo>
                  <a:cubicBezTo>
                    <a:pt x="1" y="179"/>
                    <a:pt x="47" y="233"/>
                    <a:pt x="116" y="233"/>
                  </a:cubicBezTo>
                  <a:cubicBezTo>
                    <a:pt x="170" y="233"/>
                    <a:pt x="232" y="186"/>
                    <a:pt x="232" y="117"/>
                  </a:cubicBezTo>
                  <a:cubicBezTo>
                    <a:pt x="232" y="59"/>
                    <a:pt x="177" y="1"/>
                    <a:pt x="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99;p62">
              <a:extLst>
                <a:ext uri="{FF2B5EF4-FFF2-40B4-BE49-F238E27FC236}">
                  <a16:creationId xmlns:a16="http://schemas.microsoft.com/office/drawing/2014/main" id="{F449D177-693D-377E-AEEE-1E517C9BC0BC}"/>
                </a:ext>
              </a:extLst>
            </p:cNvPr>
            <p:cNvSpPr/>
            <p:nvPr/>
          </p:nvSpPr>
          <p:spPr>
            <a:xfrm>
              <a:off x="2544709" y="2031185"/>
              <a:ext cx="18385" cy="18683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7" y="0"/>
                  </a:moveTo>
                  <a:cubicBezTo>
                    <a:pt x="108" y="0"/>
                    <a:pt x="0" y="116"/>
                    <a:pt x="0" y="255"/>
                  </a:cubicBezTo>
                  <a:cubicBezTo>
                    <a:pt x="0" y="402"/>
                    <a:pt x="116" y="502"/>
                    <a:pt x="247" y="502"/>
                  </a:cubicBezTo>
                  <a:cubicBezTo>
                    <a:pt x="386" y="502"/>
                    <a:pt x="494" y="386"/>
                    <a:pt x="494" y="255"/>
                  </a:cubicBezTo>
                  <a:cubicBezTo>
                    <a:pt x="494" y="116"/>
                    <a:pt x="386" y="16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00;p62">
              <a:extLst>
                <a:ext uri="{FF2B5EF4-FFF2-40B4-BE49-F238E27FC236}">
                  <a16:creationId xmlns:a16="http://schemas.microsoft.com/office/drawing/2014/main" id="{386B5664-9B61-33A7-1646-B5DB4C901CA9}"/>
                </a:ext>
              </a:extLst>
            </p:cNvPr>
            <p:cNvSpPr/>
            <p:nvPr/>
          </p:nvSpPr>
          <p:spPr>
            <a:xfrm>
              <a:off x="2586616" y="2009078"/>
              <a:ext cx="8634" cy="8634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116" y="0"/>
                  </a:moveTo>
                  <a:cubicBezTo>
                    <a:pt x="55" y="0"/>
                    <a:pt x="1" y="47"/>
                    <a:pt x="1" y="116"/>
                  </a:cubicBezTo>
                  <a:cubicBezTo>
                    <a:pt x="1" y="178"/>
                    <a:pt x="55" y="232"/>
                    <a:pt x="116" y="232"/>
                  </a:cubicBezTo>
                  <a:cubicBezTo>
                    <a:pt x="178" y="232"/>
                    <a:pt x="232" y="178"/>
                    <a:pt x="232" y="116"/>
                  </a:cubicBezTo>
                  <a:cubicBezTo>
                    <a:pt x="232" y="47"/>
                    <a:pt x="178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01;p62">
              <a:extLst>
                <a:ext uri="{FF2B5EF4-FFF2-40B4-BE49-F238E27FC236}">
                  <a16:creationId xmlns:a16="http://schemas.microsoft.com/office/drawing/2014/main" id="{634A799A-748D-D4D4-7F3B-5F52628158CC}"/>
                </a:ext>
              </a:extLst>
            </p:cNvPr>
            <p:cNvSpPr/>
            <p:nvPr/>
          </p:nvSpPr>
          <p:spPr>
            <a:xfrm>
              <a:off x="2633994" y="2015405"/>
              <a:ext cx="18683" cy="18683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5" y="0"/>
                  </a:moveTo>
                  <a:cubicBezTo>
                    <a:pt x="108" y="0"/>
                    <a:pt x="0" y="116"/>
                    <a:pt x="0" y="255"/>
                  </a:cubicBezTo>
                  <a:cubicBezTo>
                    <a:pt x="0" y="401"/>
                    <a:pt x="116" y="502"/>
                    <a:pt x="255" y="502"/>
                  </a:cubicBezTo>
                  <a:cubicBezTo>
                    <a:pt x="394" y="502"/>
                    <a:pt x="502" y="386"/>
                    <a:pt x="502" y="255"/>
                  </a:cubicBezTo>
                  <a:cubicBezTo>
                    <a:pt x="502" y="116"/>
                    <a:pt x="394" y="16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02;p62">
              <a:extLst>
                <a:ext uri="{FF2B5EF4-FFF2-40B4-BE49-F238E27FC236}">
                  <a16:creationId xmlns:a16="http://schemas.microsoft.com/office/drawing/2014/main" id="{12A5B8C0-3250-17AB-2A9B-9F87A88FC0D1}"/>
                </a:ext>
              </a:extLst>
            </p:cNvPr>
            <p:cNvSpPr/>
            <p:nvPr/>
          </p:nvSpPr>
          <p:spPr>
            <a:xfrm>
              <a:off x="2591194" y="2061331"/>
              <a:ext cx="8672" cy="8634"/>
            </a:xfrm>
            <a:custGeom>
              <a:avLst/>
              <a:gdLst/>
              <a:ahLst/>
              <a:cxnLst/>
              <a:rect l="l" t="t" r="r" b="b"/>
              <a:pathLst>
                <a:path w="233" h="232" extrusionOk="0">
                  <a:moveTo>
                    <a:pt x="117" y="1"/>
                  </a:moveTo>
                  <a:cubicBezTo>
                    <a:pt x="63" y="1"/>
                    <a:pt x="1" y="55"/>
                    <a:pt x="1" y="116"/>
                  </a:cubicBezTo>
                  <a:cubicBezTo>
                    <a:pt x="1" y="178"/>
                    <a:pt x="63" y="232"/>
                    <a:pt x="117" y="232"/>
                  </a:cubicBezTo>
                  <a:cubicBezTo>
                    <a:pt x="178" y="232"/>
                    <a:pt x="232" y="186"/>
                    <a:pt x="232" y="116"/>
                  </a:cubicBezTo>
                  <a:cubicBezTo>
                    <a:pt x="232" y="55"/>
                    <a:pt x="178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03;p62">
              <a:extLst>
                <a:ext uri="{FF2B5EF4-FFF2-40B4-BE49-F238E27FC236}">
                  <a16:creationId xmlns:a16="http://schemas.microsoft.com/office/drawing/2014/main" id="{353F2A9A-B532-A0E4-7165-A1FBDF450E41}"/>
                </a:ext>
              </a:extLst>
            </p:cNvPr>
            <p:cNvSpPr/>
            <p:nvPr/>
          </p:nvSpPr>
          <p:spPr>
            <a:xfrm>
              <a:off x="2639726" y="2091477"/>
              <a:ext cx="8672" cy="8672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17" y="1"/>
                  </a:moveTo>
                  <a:cubicBezTo>
                    <a:pt x="62" y="1"/>
                    <a:pt x="1" y="55"/>
                    <a:pt x="1" y="116"/>
                  </a:cubicBezTo>
                  <a:cubicBezTo>
                    <a:pt x="1" y="178"/>
                    <a:pt x="47" y="232"/>
                    <a:pt x="117" y="232"/>
                  </a:cubicBezTo>
                  <a:cubicBezTo>
                    <a:pt x="178" y="232"/>
                    <a:pt x="232" y="186"/>
                    <a:pt x="232" y="116"/>
                  </a:cubicBezTo>
                  <a:cubicBezTo>
                    <a:pt x="232" y="62"/>
                    <a:pt x="178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04;p62">
              <a:extLst>
                <a:ext uri="{FF2B5EF4-FFF2-40B4-BE49-F238E27FC236}">
                  <a16:creationId xmlns:a16="http://schemas.microsoft.com/office/drawing/2014/main" id="{1D66D07A-037A-596C-487D-61F7B3BB7874}"/>
                </a:ext>
              </a:extLst>
            </p:cNvPr>
            <p:cNvSpPr/>
            <p:nvPr/>
          </p:nvSpPr>
          <p:spPr>
            <a:xfrm>
              <a:off x="2689709" y="2003049"/>
              <a:ext cx="8634" cy="8634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116" y="0"/>
                  </a:moveTo>
                  <a:cubicBezTo>
                    <a:pt x="54" y="0"/>
                    <a:pt x="0" y="54"/>
                    <a:pt x="0" y="116"/>
                  </a:cubicBezTo>
                  <a:cubicBezTo>
                    <a:pt x="0" y="170"/>
                    <a:pt x="46" y="232"/>
                    <a:pt x="116" y="232"/>
                  </a:cubicBezTo>
                  <a:cubicBezTo>
                    <a:pt x="170" y="232"/>
                    <a:pt x="232" y="178"/>
                    <a:pt x="232" y="116"/>
                  </a:cubicBezTo>
                  <a:cubicBezTo>
                    <a:pt x="232" y="54"/>
                    <a:pt x="185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05;p62">
              <a:extLst>
                <a:ext uri="{FF2B5EF4-FFF2-40B4-BE49-F238E27FC236}">
                  <a16:creationId xmlns:a16="http://schemas.microsoft.com/office/drawing/2014/main" id="{DD67033B-0694-AC55-CDE7-0E5AF4C0BE50}"/>
                </a:ext>
              </a:extLst>
            </p:cNvPr>
            <p:cNvSpPr/>
            <p:nvPr/>
          </p:nvSpPr>
          <p:spPr>
            <a:xfrm>
              <a:off x="2679921" y="2060773"/>
              <a:ext cx="18720" cy="18683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5" y="0"/>
                  </a:moveTo>
                  <a:cubicBezTo>
                    <a:pt x="109" y="0"/>
                    <a:pt x="1" y="116"/>
                    <a:pt x="1" y="247"/>
                  </a:cubicBezTo>
                  <a:cubicBezTo>
                    <a:pt x="1" y="394"/>
                    <a:pt x="117" y="502"/>
                    <a:pt x="255" y="502"/>
                  </a:cubicBezTo>
                  <a:cubicBezTo>
                    <a:pt x="394" y="502"/>
                    <a:pt x="502" y="386"/>
                    <a:pt x="502" y="247"/>
                  </a:cubicBezTo>
                  <a:cubicBezTo>
                    <a:pt x="502" y="116"/>
                    <a:pt x="387" y="8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06;p62">
              <a:extLst>
                <a:ext uri="{FF2B5EF4-FFF2-40B4-BE49-F238E27FC236}">
                  <a16:creationId xmlns:a16="http://schemas.microsoft.com/office/drawing/2014/main" id="{84671348-308C-57C2-9A1F-3075525F7B4D}"/>
                </a:ext>
              </a:extLst>
            </p:cNvPr>
            <p:cNvSpPr/>
            <p:nvPr/>
          </p:nvSpPr>
          <p:spPr>
            <a:xfrm>
              <a:off x="2745982" y="2024858"/>
              <a:ext cx="18683" cy="18720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5" y="1"/>
                  </a:moveTo>
                  <a:cubicBezTo>
                    <a:pt x="108" y="1"/>
                    <a:pt x="0" y="116"/>
                    <a:pt x="0" y="248"/>
                  </a:cubicBezTo>
                  <a:cubicBezTo>
                    <a:pt x="0" y="394"/>
                    <a:pt x="116" y="502"/>
                    <a:pt x="255" y="502"/>
                  </a:cubicBezTo>
                  <a:cubicBezTo>
                    <a:pt x="394" y="502"/>
                    <a:pt x="502" y="386"/>
                    <a:pt x="502" y="248"/>
                  </a:cubicBezTo>
                  <a:cubicBezTo>
                    <a:pt x="502" y="116"/>
                    <a:pt x="386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07;p62">
              <a:extLst>
                <a:ext uri="{FF2B5EF4-FFF2-40B4-BE49-F238E27FC236}">
                  <a16:creationId xmlns:a16="http://schemas.microsoft.com/office/drawing/2014/main" id="{B329BF8F-F34C-C1BD-8DDC-DD511D2D1FA4}"/>
                </a:ext>
              </a:extLst>
            </p:cNvPr>
            <p:cNvSpPr/>
            <p:nvPr/>
          </p:nvSpPr>
          <p:spPr>
            <a:xfrm>
              <a:off x="2797937" y="1994414"/>
              <a:ext cx="8672" cy="8672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16" y="1"/>
                  </a:moveTo>
                  <a:cubicBezTo>
                    <a:pt x="62" y="1"/>
                    <a:pt x="1" y="47"/>
                    <a:pt x="1" y="117"/>
                  </a:cubicBezTo>
                  <a:cubicBezTo>
                    <a:pt x="1" y="171"/>
                    <a:pt x="62" y="232"/>
                    <a:pt x="116" y="232"/>
                  </a:cubicBezTo>
                  <a:cubicBezTo>
                    <a:pt x="178" y="232"/>
                    <a:pt x="232" y="178"/>
                    <a:pt x="232" y="117"/>
                  </a:cubicBezTo>
                  <a:cubicBezTo>
                    <a:pt x="232" y="47"/>
                    <a:pt x="178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08;p62">
              <a:extLst>
                <a:ext uri="{FF2B5EF4-FFF2-40B4-BE49-F238E27FC236}">
                  <a16:creationId xmlns:a16="http://schemas.microsoft.com/office/drawing/2014/main" id="{62BFE94F-CC8B-C5F6-F969-7BC16D7A572C}"/>
                </a:ext>
              </a:extLst>
            </p:cNvPr>
            <p:cNvSpPr/>
            <p:nvPr/>
          </p:nvSpPr>
          <p:spPr>
            <a:xfrm>
              <a:off x="2445339" y="2500647"/>
              <a:ext cx="9230" cy="9490"/>
            </a:xfrm>
            <a:custGeom>
              <a:avLst/>
              <a:gdLst/>
              <a:ahLst/>
              <a:cxnLst/>
              <a:rect l="l" t="t" r="r" b="b"/>
              <a:pathLst>
                <a:path w="248" h="255" extrusionOk="0">
                  <a:moveTo>
                    <a:pt x="124" y="0"/>
                  </a:moveTo>
                  <a:cubicBezTo>
                    <a:pt x="55" y="0"/>
                    <a:pt x="1" y="62"/>
                    <a:pt x="1" y="131"/>
                  </a:cubicBezTo>
                  <a:cubicBezTo>
                    <a:pt x="1" y="193"/>
                    <a:pt x="55" y="255"/>
                    <a:pt x="124" y="255"/>
                  </a:cubicBezTo>
                  <a:cubicBezTo>
                    <a:pt x="194" y="255"/>
                    <a:pt x="248" y="193"/>
                    <a:pt x="248" y="131"/>
                  </a:cubicBezTo>
                  <a:cubicBezTo>
                    <a:pt x="248" y="62"/>
                    <a:pt x="194" y="0"/>
                    <a:pt x="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09;p62">
              <a:extLst>
                <a:ext uri="{FF2B5EF4-FFF2-40B4-BE49-F238E27FC236}">
                  <a16:creationId xmlns:a16="http://schemas.microsoft.com/office/drawing/2014/main" id="{B1C85289-FA96-C2FE-029B-BB915630AFD8}"/>
                </a:ext>
              </a:extLst>
            </p:cNvPr>
            <p:cNvSpPr/>
            <p:nvPr/>
          </p:nvSpPr>
          <p:spPr>
            <a:xfrm>
              <a:off x="2496475" y="2504927"/>
              <a:ext cx="18683" cy="18720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5" y="1"/>
                  </a:moveTo>
                  <a:cubicBezTo>
                    <a:pt x="108" y="1"/>
                    <a:pt x="0" y="117"/>
                    <a:pt x="0" y="255"/>
                  </a:cubicBezTo>
                  <a:cubicBezTo>
                    <a:pt x="0" y="402"/>
                    <a:pt x="116" y="502"/>
                    <a:pt x="255" y="502"/>
                  </a:cubicBezTo>
                  <a:cubicBezTo>
                    <a:pt x="401" y="502"/>
                    <a:pt x="502" y="387"/>
                    <a:pt x="502" y="255"/>
                  </a:cubicBezTo>
                  <a:cubicBezTo>
                    <a:pt x="502" y="117"/>
                    <a:pt x="401" y="16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10;p62">
              <a:extLst>
                <a:ext uri="{FF2B5EF4-FFF2-40B4-BE49-F238E27FC236}">
                  <a16:creationId xmlns:a16="http://schemas.microsoft.com/office/drawing/2014/main" id="{D8A04AFB-5CCB-19D1-5D7E-5DA579A827C6}"/>
                </a:ext>
              </a:extLst>
            </p:cNvPr>
            <p:cNvSpPr/>
            <p:nvPr/>
          </p:nvSpPr>
          <p:spPr>
            <a:xfrm>
              <a:off x="2459146" y="2550853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26" y="1"/>
                  </a:moveTo>
                  <a:cubicBezTo>
                    <a:pt x="123" y="1"/>
                    <a:pt x="119" y="1"/>
                    <a:pt x="116" y="1"/>
                  </a:cubicBezTo>
                  <a:cubicBezTo>
                    <a:pt x="62" y="1"/>
                    <a:pt x="0" y="48"/>
                    <a:pt x="0" y="117"/>
                  </a:cubicBezTo>
                  <a:cubicBezTo>
                    <a:pt x="0" y="179"/>
                    <a:pt x="46" y="233"/>
                    <a:pt x="116" y="233"/>
                  </a:cubicBezTo>
                  <a:cubicBezTo>
                    <a:pt x="178" y="233"/>
                    <a:pt x="232" y="186"/>
                    <a:pt x="232" y="117"/>
                  </a:cubicBezTo>
                  <a:cubicBezTo>
                    <a:pt x="232" y="59"/>
                    <a:pt x="184" y="1"/>
                    <a:pt x="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11;p62">
              <a:extLst>
                <a:ext uri="{FF2B5EF4-FFF2-40B4-BE49-F238E27FC236}">
                  <a16:creationId xmlns:a16="http://schemas.microsoft.com/office/drawing/2014/main" id="{56614DD8-30EE-0718-1C2D-8C6BC551F7D2}"/>
                </a:ext>
              </a:extLst>
            </p:cNvPr>
            <p:cNvSpPr/>
            <p:nvPr/>
          </p:nvSpPr>
          <p:spPr>
            <a:xfrm>
              <a:off x="2553902" y="2546015"/>
              <a:ext cx="18385" cy="18683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7" y="0"/>
                  </a:moveTo>
                  <a:cubicBezTo>
                    <a:pt x="108" y="0"/>
                    <a:pt x="0" y="116"/>
                    <a:pt x="0" y="247"/>
                  </a:cubicBezTo>
                  <a:cubicBezTo>
                    <a:pt x="0" y="394"/>
                    <a:pt x="108" y="502"/>
                    <a:pt x="247" y="502"/>
                  </a:cubicBezTo>
                  <a:cubicBezTo>
                    <a:pt x="386" y="502"/>
                    <a:pt x="494" y="386"/>
                    <a:pt x="494" y="247"/>
                  </a:cubicBezTo>
                  <a:cubicBezTo>
                    <a:pt x="494" y="116"/>
                    <a:pt x="378" y="0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12;p62">
              <a:extLst>
                <a:ext uri="{FF2B5EF4-FFF2-40B4-BE49-F238E27FC236}">
                  <a16:creationId xmlns:a16="http://schemas.microsoft.com/office/drawing/2014/main" id="{082A5969-B1DC-B3B5-6EA3-9AEDCFC883C0}"/>
                </a:ext>
              </a:extLst>
            </p:cNvPr>
            <p:cNvSpPr/>
            <p:nvPr/>
          </p:nvSpPr>
          <p:spPr>
            <a:xfrm>
              <a:off x="2609877" y="2555170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62" y="1"/>
                    <a:pt x="0" y="47"/>
                    <a:pt x="0" y="117"/>
                  </a:cubicBezTo>
                  <a:cubicBezTo>
                    <a:pt x="0" y="178"/>
                    <a:pt x="47" y="232"/>
                    <a:pt x="116" y="232"/>
                  </a:cubicBezTo>
                  <a:cubicBezTo>
                    <a:pt x="178" y="232"/>
                    <a:pt x="232" y="186"/>
                    <a:pt x="232" y="117"/>
                  </a:cubicBezTo>
                  <a:cubicBezTo>
                    <a:pt x="232" y="47"/>
                    <a:pt x="178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13;p62">
              <a:extLst>
                <a:ext uri="{FF2B5EF4-FFF2-40B4-BE49-F238E27FC236}">
                  <a16:creationId xmlns:a16="http://schemas.microsoft.com/office/drawing/2014/main" id="{B024DB87-6AF7-D971-441E-9E7F6881636B}"/>
                </a:ext>
              </a:extLst>
            </p:cNvPr>
            <p:cNvSpPr/>
            <p:nvPr/>
          </p:nvSpPr>
          <p:spPr>
            <a:xfrm>
              <a:off x="2722721" y="2550853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25" y="1"/>
                  </a:moveTo>
                  <a:cubicBezTo>
                    <a:pt x="122" y="1"/>
                    <a:pt x="119" y="1"/>
                    <a:pt x="116" y="1"/>
                  </a:cubicBezTo>
                  <a:cubicBezTo>
                    <a:pt x="54" y="1"/>
                    <a:pt x="0" y="48"/>
                    <a:pt x="0" y="117"/>
                  </a:cubicBezTo>
                  <a:cubicBezTo>
                    <a:pt x="0" y="179"/>
                    <a:pt x="47" y="233"/>
                    <a:pt x="116" y="233"/>
                  </a:cubicBezTo>
                  <a:cubicBezTo>
                    <a:pt x="170" y="233"/>
                    <a:pt x="232" y="186"/>
                    <a:pt x="232" y="117"/>
                  </a:cubicBezTo>
                  <a:cubicBezTo>
                    <a:pt x="232" y="59"/>
                    <a:pt x="177" y="1"/>
                    <a:pt x="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14;p62">
              <a:extLst>
                <a:ext uri="{FF2B5EF4-FFF2-40B4-BE49-F238E27FC236}">
                  <a16:creationId xmlns:a16="http://schemas.microsoft.com/office/drawing/2014/main" id="{BA28113B-ADE4-03AA-FE88-478E3336E3EB}"/>
                </a:ext>
              </a:extLst>
            </p:cNvPr>
            <p:cNvSpPr/>
            <p:nvPr/>
          </p:nvSpPr>
          <p:spPr>
            <a:xfrm>
              <a:off x="2665592" y="2536524"/>
              <a:ext cx="18683" cy="18683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5" y="1"/>
                  </a:moveTo>
                  <a:cubicBezTo>
                    <a:pt x="108" y="1"/>
                    <a:pt x="0" y="116"/>
                    <a:pt x="0" y="255"/>
                  </a:cubicBezTo>
                  <a:cubicBezTo>
                    <a:pt x="0" y="402"/>
                    <a:pt x="116" y="502"/>
                    <a:pt x="255" y="502"/>
                  </a:cubicBezTo>
                  <a:cubicBezTo>
                    <a:pt x="394" y="502"/>
                    <a:pt x="502" y="386"/>
                    <a:pt x="502" y="255"/>
                  </a:cubicBezTo>
                  <a:cubicBezTo>
                    <a:pt x="502" y="116"/>
                    <a:pt x="394" y="16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15;p62">
              <a:extLst>
                <a:ext uri="{FF2B5EF4-FFF2-40B4-BE49-F238E27FC236}">
                  <a16:creationId xmlns:a16="http://schemas.microsoft.com/office/drawing/2014/main" id="{01FD577B-F949-8E68-7998-D090A4140461}"/>
                </a:ext>
              </a:extLst>
            </p:cNvPr>
            <p:cNvSpPr/>
            <p:nvPr/>
          </p:nvSpPr>
          <p:spPr>
            <a:xfrm>
              <a:off x="2572548" y="2510100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62" y="1"/>
                    <a:pt x="1" y="47"/>
                    <a:pt x="1" y="116"/>
                  </a:cubicBezTo>
                  <a:cubicBezTo>
                    <a:pt x="1" y="171"/>
                    <a:pt x="47" y="232"/>
                    <a:pt x="116" y="232"/>
                  </a:cubicBezTo>
                  <a:cubicBezTo>
                    <a:pt x="178" y="232"/>
                    <a:pt x="232" y="186"/>
                    <a:pt x="232" y="116"/>
                  </a:cubicBezTo>
                  <a:cubicBezTo>
                    <a:pt x="232" y="55"/>
                    <a:pt x="186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16;p62">
              <a:extLst>
                <a:ext uri="{FF2B5EF4-FFF2-40B4-BE49-F238E27FC236}">
                  <a16:creationId xmlns:a16="http://schemas.microsoft.com/office/drawing/2014/main" id="{96823129-5E1F-1A17-CA72-D47030F166D3}"/>
                </a:ext>
              </a:extLst>
            </p:cNvPr>
            <p:cNvSpPr/>
            <p:nvPr/>
          </p:nvSpPr>
          <p:spPr>
            <a:xfrm>
              <a:off x="2769243" y="2541698"/>
              <a:ext cx="8634" cy="8634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116" y="0"/>
                  </a:moveTo>
                  <a:cubicBezTo>
                    <a:pt x="62" y="0"/>
                    <a:pt x="0" y="47"/>
                    <a:pt x="0" y="116"/>
                  </a:cubicBezTo>
                  <a:cubicBezTo>
                    <a:pt x="0" y="170"/>
                    <a:pt x="54" y="232"/>
                    <a:pt x="116" y="232"/>
                  </a:cubicBezTo>
                  <a:cubicBezTo>
                    <a:pt x="178" y="232"/>
                    <a:pt x="232" y="186"/>
                    <a:pt x="232" y="116"/>
                  </a:cubicBezTo>
                  <a:cubicBezTo>
                    <a:pt x="232" y="47"/>
                    <a:pt x="185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17;p62">
              <a:extLst>
                <a:ext uri="{FF2B5EF4-FFF2-40B4-BE49-F238E27FC236}">
                  <a16:creationId xmlns:a16="http://schemas.microsoft.com/office/drawing/2014/main" id="{353EE7EF-1949-CE8A-93C6-938B75FDA6F3}"/>
                </a:ext>
              </a:extLst>
            </p:cNvPr>
            <p:cNvSpPr/>
            <p:nvPr/>
          </p:nvSpPr>
          <p:spPr>
            <a:xfrm>
              <a:off x="2810293" y="2555170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54" y="1"/>
                    <a:pt x="0" y="47"/>
                    <a:pt x="0" y="117"/>
                  </a:cubicBezTo>
                  <a:cubicBezTo>
                    <a:pt x="0" y="178"/>
                    <a:pt x="47" y="232"/>
                    <a:pt x="116" y="232"/>
                  </a:cubicBezTo>
                  <a:cubicBezTo>
                    <a:pt x="170" y="232"/>
                    <a:pt x="232" y="186"/>
                    <a:pt x="232" y="117"/>
                  </a:cubicBezTo>
                  <a:cubicBezTo>
                    <a:pt x="232" y="47"/>
                    <a:pt x="186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18;p62">
              <a:extLst>
                <a:ext uri="{FF2B5EF4-FFF2-40B4-BE49-F238E27FC236}">
                  <a16:creationId xmlns:a16="http://schemas.microsoft.com/office/drawing/2014/main" id="{BACB888A-3FF4-3450-5E4E-A1BAD24764E9}"/>
                </a:ext>
              </a:extLst>
            </p:cNvPr>
            <p:cNvSpPr/>
            <p:nvPr/>
          </p:nvSpPr>
          <p:spPr>
            <a:xfrm>
              <a:off x="2847920" y="2536524"/>
              <a:ext cx="18385" cy="18683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39" y="1"/>
                  </a:moveTo>
                  <a:cubicBezTo>
                    <a:pt x="108" y="1"/>
                    <a:pt x="0" y="116"/>
                    <a:pt x="0" y="255"/>
                  </a:cubicBezTo>
                  <a:cubicBezTo>
                    <a:pt x="0" y="402"/>
                    <a:pt x="108" y="502"/>
                    <a:pt x="239" y="502"/>
                  </a:cubicBezTo>
                  <a:cubicBezTo>
                    <a:pt x="386" y="502"/>
                    <a:pt x="494" y="386"/>
                    <a:pt x="494" y="255"/>
                  </a:cubicBezTo>
                  <a:cubicBezTo>
                    <a:pt x="494" y="116"/>
                    <a:pt x="386" y="16"/>
                    <a:pt x="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19;p62">
              <a:extLst>
                <a:ext uri="{FF2B5EF4-FFF2-40B4-BE49-F238E27FC236}">
                  <a16:creationId xmlns:a16="http://schemas.microsoft.com/office/drawing/2014/main" id="{4CCA8D7D-F06B-7ADD-D0E7-1A3141C6C0B5}"/>
                </a:ext>
              </a:extLst>
            </p:cNvPr>
            <p:cNvSpPr/>
            <p:nvPr/>
          </p:nvSpPr>
          <p:spPr>
            <a:xfrm>
              <a:off x="2625397" y="2483899"/>
              <a:ext cx="8634" cy="8746"/>
            </a:xfrm>
            <a:custGeom>
              <a:avLst/>
              <a:gdLst/>
              <a:ahLst/>
              <a:cxnLst/>
              <a:rect l="l" t="t" r="r" b="b"/>
              <a:pathLst>
                <a:path w="232" h="235" extrusionOk="0">
                  <a:moveTo>
                    <a:pt x="135" y="0"/>
                  </a:moveTo>
                  <a:cubicBezTo>
                    <a:pt x="129" y="0"/>
                    <a:pt x="122" y="1"/>
                    <a:pt x="116" y="3"/>
                  </a:cubicBezTo>
                  <a:cubicBezTo>
                    <a:pt x="62" y="3"/>
                    <a:pt x="0" y="49"/>
                    <a:pt x="0" y="118"/>
                  </a:cubicBezTo>
                  <a:cubicBezTo>
                    <a:pt x="0" y="172"/>
                    <a:pt x="46" y="234"/>
                    <a:pt x="116" y="234"/>
                  </a:cubicBezTo>
                  <a:cubicBezTo>
                    <a:pt x="177" y="234"/>
                    <a:pt x="231" y="180"/>
                    <a:pt x="231" y="118"/>
                  </a:cubicBezTo>
                  <a:cubicBezTo>
                    <a:pt x="231" y="56"/>
                    <a:pt x="188" y="0"/>
                    <a:pt x="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20;p62">
              <a:extLst>
                <a:ext uri="{FF2B5EF4-FFF2-40B4-BE49-F238E27FC236}">
                  <a16:creationId xmlns:a16="http://schemas.microsoft.com/office/drawing/2014/main" id="{7C391438-C140-D8EA-CACC-16000E57CF93}"/>
                </a:ext>
              </a:extLst>
            </p:cNvPr>
            <p:cNvSpPr/>
            <p:nvPr/>
          </p:nvSpPr>
          <p:spPr>
            <a:xfrm>
              <a:off x="2536373" y="2442625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54" y="1"/>
                    <a:pt x="0" y="47"/>
                    <a:pt x="0" y="117"/>
                  </a:cubicBezTo>
                  <a:cubicBezTo>
                    <a:pt x="0" y="171"/>
                    <a:pt x="47" y="232"/>
                    <a:pt x="116" y="232"/>
                  </a:cubicBezTo>
                  <a:cubicBezTo>
                    <a:pt x="178" y="232"/>
                    <a:pt x="232" y="186"/>
                    <a:pt x="232" y="117"/>
                  </a:cubicBezTo>
                  <a:cubicBezTo>
                    <a:pt x="232" y="55"/>
                    <a:pt x="178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21;p62">
              <a:extLst>
                <a:ext uri="{FF2B5EF4-FFF2-40B4-BE49-F238E27FC236}">
                  <a16:creationId xmlns:a16="http://schemas.microsoft.com/office/drawing/2014/main" id="{8BAAC4E8-D056-B4B0-E8C2-9A8CB0D25F9A}"/>
                </a:ext>
              </a:extLst>
            </p:cNvPr>
            <p:cNvSpPr/>
            <p:nvPr/>
          </p:nvSpPr>
          <p:spPr>
            <a:xfrm>
              <a:off x="2478388" y="2433692"/>
              <a:ext cx="18683" cy="18162"/>
            </a:xfrm>
            <a:custGeom>
              <a:avLst/>
              <a:gdLst/>
              <a:ahLst/>
              <a:cxnLst/>
              <a:rect l="l" t="t" r="r" b="b"/>
              <a:pathLst>
                <a:path w="502" h="488" extrusionOk="0">
                  <a:moveTo>
                    <a:pt x="273" y="0"/>
                  </a:moveTo>
                  <a:cubicBezTo>
                    <a:pt x="264" y="0"/>
                    <a:pt x="256" y="1"/>
                    <a:pt x="247" y="2"/>
                  </a:cubicBezTo>
                  <a:cubicBezTo>
                    <a:pt x="100" y="2"/>
                    <a:pt x="0" y="102"/>
                    <a:pt x="0" y="241"/>
                  </a:cubicBezTo>
                  <a:cubicBezTo>
                    <a:pt x="0" y="387"/>
                    <a:pt x="116" y="488"/>
                    <a:pt x="247" y="488"/>
                  </a:cubicBezTo>
                  <a:cubicBezTo>
                    <a:pt x="393" y="488"/>
                    <a:pt x="502" y="372"/>
                    <a:pt x="502" y="241"/>
                  </a:cubicBezTo>
                  <a:cubicBezTo>
                    <a:pt x="502" y="110"/>
                    <a:pt x="406" y="0"/>
                    <a:pt x="2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22;p62">
              <a:extLst>
                <a:ext uri="{FF2B5EF4-FFF2-40B4-BE49-F238E27FC236}">
                  <a16:creationId xmlns:a16="http://schemas.microsoft.com/office/drawing/2014/main" id="{B596A0BE-400D-E0E1-F8DD-E07E23D302E1}"/>
                </a:ext>
              </a:extLst>
            </p:cNvPr>
            <p:cNvSpPr/>
            <p:nvPr/>
          </p:nvSpPr>
          <p:spPr>
            <a:xfrm>
              <a:off x="2515419" y="2380881"/>
              <a:ext cx="8932" cy="8672"/>
            </a:xfrm>
            <a:custGeom>
              <a:avLst/>
              <a:gdLst/>
              <a:ahLst/>
              <a:cxnLst/>
              <a:rect l="l" t="t" r="r" b="b"/>
              <a:pathLst>
                <a:path w="240" h="233" extrusionOk="0">
                  <a:moveTo>
                    <a:pt x="135" y="0"/>
                  </a:moveTo>
                  <a:cubicBezTo>
                    <a:pt x="132" y="0"/>
                    <a:pt x="128" y="1"/>
                    <a:pt x="124" y="1"/>
                  </a:cubicBezTo>
                  <a:cubicBezTo>
                    <a:pt x="62" y="1"/>
                    <a:pt x="0" y="47"/>
                    <a:pt x="0" y="117"/>
                  </a:cubicBezTo>
                  <a:cubicBezTo>
                    <a:pt x="0" y="171"/>
                    <a:pt x="54" y="233"/>
                    <a:pt x="124" y="233"/>
                  </a:cubicBezTo>
                  <a:cubicBezTo>
                    <a:pt x="178" y="233"/>
                    <a:pt x="239" y="186"/>
                    <a:pt x="239" y="117"/>
                  </a:cubicBezTo>
                  <a:cubicBezTo>
                    <a:pt x="239" y="52"/>
                    <a:pt x="192" y="0"/>
                    <a:pt x="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23;p62">
              <a:extLst>
                <a:ext uri="{FF2B5EF4-FFF2-40B4-BE49-F238E27FC236}">
                  <a16:creationId xmlns:a16="http://schemas.microsoft.com/office/drawing/2014/main" id="{91A09789-0BB9-1449-0229-064FEC6F9B09}"/>
                </a:ext>
              </a:extLst>
            </p:cNvPr>
            <p:cNvSpPr/>
            <p:nvPr/>
          </p:nvSpPr>
          <p:spPr>
            <a:xfrm>
              <a:off x="2605262" y="2409613"/>
              <a:ext cx="8672" cy="8672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117" y="1"/>
                  </a:moveTo>
                  <a:cubicBezTo>
                    <a:pt x="63" y="1"/>
                    <a:pt x="1" y="47"/>
                    <a:pt x="1" y="116"/>
                  </a:cubicBezTo>
                  <a:cubicBezTo>
                    <a:pt x="1" y="170"/>
                    <a:pt x="47" y="232"/>
                    <a:pt x="117" y="232"/>
                  </a:cubicBezTo>
                  <a:cubicBezTo>
                    <a:pt x="178" y="232"/>
                    <a:pt x="232" y="186"/>
                    <a:pt x="232" y="116"/>
                  </a:cubicBezTo>
                  <a:cubicBezTo>
                    <a:pt x="232" y="47"/>
                    <a:pt x="186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24;p62">
              <a:extLst>
                <a:ext uri="{FF2B5EF4-FFF2-40B4-BE49-F238E27FC236}">
                  <a16:creationId xmlns:a16="http://schemas.microsoft.com/office/drawing/2014/main" id="{4DF12C09-2234-4E27-C3F5-A10A5F88367F}"/>
                </a:ext>
              </a:extLst>
            </p:cNvPr>
            <p:cNvSpPr/>
            <p:nvPr/>
          </p:nvSpPr>
          <p:spPr>
            <a:xfrm>
              <a:off x="2651784" y="2433692"/>
              <a:ext cx="18981" cy="18162"/>
            </a:xfrm>
            <a:custGeom>
              <a:avLst/>
              <a:gdLst/>
              <a:ahLst/>
              <a:cxnLst/>
              <a:rect l="l" t="t" r="r" b="b"/>
              <a:pathLst>
                <a:path w="510" h="488" extrusionOk="0">
                  <a:moveTo>
                    <a:pt x="280" y="0"/>
                  </a:moveTo>
                  <a:cubicBezTo>
                    <a:pt x="272" y="0"/>
                    <a:pt x="264" y="1"/>
                    <a:pt x="255" y="2"/>
                  </a:cubicBezTo>
                  <a:cubicBezTo>
                    <a:pt x="109" y="2"/>
                    <a:pt x="1" y="102"/>
                    <a:pt x="1" y="241"/>
                  </a:cubicBezTo>
                  <a:cubicBezTo>
                    <a:pt x="1" y="387"/>
                    <a:pt x="124" y="488"/>
                    <a:pt x="255" y="488"/>
                  </a:cubicBezTo>
                  <a:cubicBezTo>
                    <a:pt x="402" y="488"/>
                    <a:pt x="510" y="372"/>
                    <a:pt x="510" y="241"/>
                  </a:cubicBezTo>
                  <a:cubicBezTo>
                    <a:pt x="510" y="110"/>
                    <a:pt x="408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25;p62">
              <a:extLst>
                <a:ext uri="{FF2B5EF4-FFF2-40B4-BE49-F238E27FC236}">
                  <a16:creationId xmlns:a16="http://schemas.microsoft.com/office/drawing/2014/main" id="{515414F7-23A5-9FD1-173C-8E03DB17CE2B}"/>
                </a:ext>
              </a:extLst>
            </p:cNvPr>
            <p:cNvSpPr/>
            <p:nvPr/>
          </p:nvSpPr>
          <p:spPr>
            <a:xfrm>
              <a:off x="2809437" y="2428556"/>
              <a:ext cx="18683" cy="18720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5" y="1"/>
                  </a:moveTo>
                  <a:cubicBezTo>
                    <a:pt x="108" y="1"/>
                    <a:pt x="0" y="116"/>
                    <a:pt x="0" y="255"/>
                  </a:cubicBezTo>
                  <a:cubicBezTo>
                    <a:pt x="0" y="394"/>
                    <a:pt x="116" y="502"/>
                    <a:pt x="255" y="502"/>
                  </a:cubicBezTo>
                  <a:cubicBezTo>
                    <a:pt x="401" y="502"/>
                    <a:pt x="502" y="387"/>
                    <a:pt x="502" y="255"/>
                  </a:cubicBezTo>
                  <a:cubicBezTo>
                    <a:pt x="502" y="116"/>
                    <a:pt x="386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26;p62">
              <a:extLst>
                <a:ext uri="{FF2B5EF4-FFF2-40B4-BE49-F238E27FC236}">
                  <a16:creationId xmlns:a16="http://schemas.microsoft.com/office/drawing/2014/main" id="{A1C62552-DEDA-BDFC-3544-F6A203A4B9B5}"/>
                </a:ext>
              </a:extLst>
            </p:cNvPr>
            <p:cNvSpPr/>
            <p:nvPr/>
          </p:nvSpPr>
          <p:spPr>
            <a:xfrm>
              <a:off x="2727038" y="2468751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54" y="1"/>
                    <a:pt x="0" y="47"/>
                    <a:pt x="0" y="117"/>
                  </a:cubicBezTo>
                  <a:cubicBezTo>
                    <a:pt x="0" y="178"/>
                    <a:pt x="46" y="232"/>
                    <a:pt x="116" y="232"/>
                  </a:cubicBezTo>
                  <a:cubicBezTo>
                    <a:pt x="170" y="232"/>
                    <a:pt x="232" y="186"/>
                    <a:pt x="232" y="117"/>
                  </a:cubicBezTo>
                  <a:cubicBezTo>
                    <a:pt x="232" y="47"/>
                    <a:pt x="170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27;p62">
              <a:extLst>
                <a:ext uri="{FF2B5EF4-FFF2-40B4-BE49-F238E27FC236}">
                  <a16:creationId xmlns:a16="http://schemas.microsoft.com/office/drawing/2014/main" id="{58D1A7A9-9B57-4B68-784B-B6B2973F8DEA}"/>
                </a:ext>
              </a:extLst>
            </p:cNvPr>
            <p:cNvSpPr/>
            <p:nvPr/>
          </p:nvSpPr>
          <p:spPr>
            <a:xfrm>
              <a:off x="2801659" y="2496813"/>
              <a:ext cx="8672" cy="8746"/>
            </a:xfrm>
            <a:custGeom>
              <a:avLst/>
              <a:gdLst/>
              <a:ahLst/>
              <a:cxnLst/>
              <a:rect l="l" t="t" r="r" b="b"/>
              <a:pathLst>
                <a:path w="233" h="235" extrusionOk="0">
                  <a:moveTo>
                    <a:pt x="134" y="1"/>
                  </a:moveTo>
                  <a:cubicBezTo>
                    <a:pt x="128" y="1"/>
                    <a:pt x="122" y="1"/>
                    <a:pt x="117" y="3"/>
                  </a:cubicBezTo>
                  <a:cubicBezTo>
                    <a:pt x="55" y="3"/>
                    <a:pt x="1" y="49"/>
                    <a:pt x="1" y="119"/>
                  </a:cubicBezTo>
                  <a:cubicBezTo>
                    <a:pt x="1" y="173"/>
                    <a:pt x="47" y="234"/>
                    <a:pt x="117" y="234"/>
                  </a:cubicBezTo>
                  <a:cubicBezTo>
                    <a:pt x="171" y="234"/>
                    <a:pt x="232" y="180"/>
                    <a:pt x="232" y="119"/>
                  </a:cubicBezTo>
                  <a:cubicBezTo>
                    <a:pt x="232" y="56"/>
                    <a:pt x="183" y="1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28;p62">
              <a:extLst>
                <a:ext uri="{FF2B5EF4-FFF2-40B4-BE49-F238E27FC236}">
                  <a16:creationId xmlns:a16="http://schemas.microsoft.com/office/drawing/2014/main" id="{DBEE6948-3C93-F543-2B72-2E26EE5CD9B5}"/>
                </a:ext>
              </a:extLst>
            </p:cNvPr>
            <p:cNvSpPr/>
            <p:nvPr/>
          </p:nvSpPr>
          <p:spPr>
            <a:xfrm>
              <a:off x="2852796" y="2483899"/>
              <a:ext cx="8932" cy="8746"/>
            </a:xfrm>
            <a:custGeom>
              <a:avLst/>
              <a:gdLst/>
              <a:ahLst/>
              <a:cxnLst/>
              <a:rect l="l" t="t" r="r" b="b"/>
              <a:pathLst>
                <a:path w="240" h="235" extrusionOk="0">
                  <a:moveTo>
                    <a:pt x="143" y="0"/>
                  </a:moveTo>
                  <a:cubicBezTo>
                    <a:pt x="137" y="0"/>
                    <a:pt x="130" y="1"/>
                    <a:pt x="124" y="3"/>
                  </a:cubicBezTo>
                  <a:cubicBezTo>
                    <a:pt x="62" y="3"/>
                    <a:pt x="0" y="49"/>
                    <a:pt x="0" y="118"/>
                  </a:cubicBezTo>
                  <a:cubicBezTo>
                    <a:pt x="0" y="172"/>
                    <a:pt x="54" y="234"/>
                    <a:pt x="124" y="234"/>
                  </a:cubicBezTo>
                  <a:cubicBezTo>
                    <a:pt x="178" y="234"/>
                    <a:pt x="239" y="180"/>
                    <a:pt x="239" y="118"/>
                  </a:cubicBezTo>
                  <a:cubicBezTo>
                    <a:pt x="239" y="56"/>
                    <a:pt x="196" y="0"/>
                    <a:pt x="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29;p62">
              <a:extLst>
                <a:ext uri="{FF2B5EF4-FFF2-40B4-BE49-F238E27FC236}">
                  <a16:creationId xmlns:a16="http://schemas.microsoft.com/office/drawing/2014/main" id="{3832CE76-838D-C1E7-E441-0AAAEF564365}"/>
                </a:ext>
              </a:extLst>
            </p:cNvPr>
            <p:cNvSpPr/>
            <p:nvPr/>
          </p:nvSpPr>
          <p:spPr>
            <a:xfrm>
              <a:off x="2756030" y="2413930"/>
              <a:ext cx="8634" cy="8634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116" y="0"/>
                  </a:moveTo>
                  <a:cubicBezTo>
                    <a:pt x="62" y="0"/>
                    <a:pt x="0" y="47"/>
                    <a:pt x="0" y="116"/>
                  </a:cubicBezTo>
                  <a:cubicBezTo>
                    <a:pt x="0" y="170"/>
                    <a:pt x="47" y="232"/>
                    <a:pt x="116" y="232"/>
                  </a:cubicBezTo>
                  <a:cubicBezTo>
                    <a:pt x="178" y="232"/>
                    <a:pt x="232" y="185"/>
                    <a:pt x="232" y="116"/>
                  </a:cubicBezTo>
                  <a:cubicBezTo>
                    <a:pt x="232" y="54"/>
                    <a:pt x="185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30;p62">
              <a:extLst>
                <a:ext uri="{FF2B5EF4-FFF2-40B4-BE49-F238E27FC236}">
                  <a16:creationId xmlns:a16="http://schemas.microsoft.com/office/drawing/2014/main" id="{5A597AF3-2C8A-6757-FF0B-8D6998189585}"/>
                </a:ext>
              </a:extLst>
            </p:cNvPr>
            <p:cNvSpPr/>
            <p:nvPr/>
          </p:nvSpPr>
          <p:spPr>
            <a:xfrm>
              <a:off x="2680218" y="2393832"/>
              <a:ext cx="8672" cy="8634"/>
            </a:xfrm>
            <a:custGeom>
              <a:avLst/>
              <a:gdLst/>
              <a:ahLst/>
              <a:cxnLst/>
              <a:rect l="l" t="t" r="r" b="b"/>
              <a:pathLst>
                <a:path w="233" h="232" extrusionOk="0">
                  <a:moveTo>
                    <a:pt x="116" y="0"/>
                  </a:moveTo>
                  <a:cubicBezTo>
                    <a:pt x="62" y="0"/>
                    <a:pt x="1" y="47"/>
                    <a:pt x="1" y="116"/>
                  </a:cubicBezTo>
                  <a:cubicBezTo>
                    <a:pt x="1" y="170"/>
                    <a:pt x="47" y="232"/>
                    <a:pt x="116" y="232"/>
                  </a:cubicBezTo>
                  <a:cubicBezTo>
                    <a:pt x="178" y="232"/>
                    <a:pt x="232" y="185"/>
                    <a:pt x="232" y="116"/>
                  </a:cubicBezTo>
                  <a:cubicBezTo>
                    <a:pt x="232" y="47"/>
                    <a:pt x="178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31;p62">
              <a:extLst>
                <a:ext uri="{FF2B5EF4-FFF2-40B4-BE49-F238E27FC236}">
                  <a16:creationId xmlns:a16="http://schemas.microsoft.com/office/drawing/2014/main" id="{CE6F5C37-F048-4218-6B66-24B58F3A8498}"/>
                </a:ext>
              </a:extLst>
            </p:cNvPr>
            <p:cNvSpPr/>
            <p:nvPr/>
          </p:nvSpPr>
          <p:spPr>
            <a:xfrm>
              <a:off x="2814611" y="2385198"/>
              <a:ext cx="8634" cy="8672"/>
            </a:xfrm>
            <a:custGeom>
              <a:avLst/>
              <a:gdLst/>
              <a:ahLst/>
              <a:cxnLst/>
              <a:rect l="l" t="t" r="r" b="b"/>
              <a:pathLst>
                <a:path w="232" h="233" extrusionOk="0">
                  <a:moveTo>
                    <a:pt x="116" y="1"/>
                  </a:moveTo>
                  <a:cubicBezTo>
                    <a:pt x="54" y="1"/>
                    <a:pt x="0" y="47"/>
                    <a:pt x="0" y="117"/>
                  </a:cubicBezTo>
                  <a:cubicBezTo>
                    <a:pt x="0" y="171"/>
                    <a:pt x="54" y="232"/>
                    <a:pt x="116" y="232"/>
                  </a:cubicBezTo>
                  <a:cubicBezTo>
                    <a:pt x="170" y="232"/>
                    <a:pt x="232" y="186"/>
                    <a:pt x="232" y="117"/>
                  </a:cubicBezTo>
                  <a:cubicBezTo>
                    <a:pt x="232" y="47"/>
                    <a:pt x="170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32;p62">
              <a:extLst>
                <a:ext uri="{FF2B5EF4-FFF2-40B4-BE49-F238E27FC236}">
                  <a16:creationId xmlns:a16="http://schemas.microsoft.com/office/drawing/2014/main" id="{0823631F-5E98-DAA4-5CE6-1D2E9201C4FE}"/>
                </a:ext>
              </a:extLst>
            </p:cNvPr>
            <p:cNvSpPr/>
            <p:nvPr/>
          </p:nvSpPr>
          <p:spPr>
            <a:xfrm>
              <a:off x="2377863" y="1720233"/>
              <a:ext cx="560235" cy="64907"/>
            </a:xfrm>
            <a:custGeom>
              <a:avLst/>
              <a:gdLst/>
              <a:ahLst/>
              <a:cxnLst/>
              <a:rect l="l" t="t" r="r" b="b"/>
              <a:pathLst>
                <a:path w="15053" h="1744" extrusionOk="0">
                  <a:moveTo>
                    <a:pt x="279" y="0"/>
                  </a:moveTo>
                  <a:cubicBezTo>
                    <a:pt x="124" y="0"/>
                    <a:pt x="1" y="124"/>
                    <a:pt x="1" y="278"/>
                  </a:cubicBezTo>
                  <a:lnTo>
                    <a:pt x="1" y="1466"/>
                  </a:lnTo>
                  <a:cubicBezTo>
                    <a:pt x="1" y="1620"/>
                    <a:pt x="124" y="1744"/>
                    <a:pt x="279" y="1744"/>
                  </a:cubicBezTo>
                  <a:lnTo>
                    <a:pt x="14775" y="1744"/>
                  </a:lnTo>
                  <a:cubicBezTo>
                    <a:pt x="14929" y="1744"/>
                    <a:pt x="15053" y="1620"/>
                    <a:pt x="15053" y="1466"/>
                  </a:cubicBezTo>
                  <a:lnTo>
                    <a:pt x="15053" y="278"/>
                  </a:lnTo>
                  <a:cubicBezTo>
                    <a:pt x="15053" y="124"/>
                    <a:pt x="14929" y="0"/>
                    <a:pt x="14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33;p62">
              <a:extLst>
                <a:ext uri="{FF2B5EF4-FFF2-40B4-BE49-F238E27FC236}">
                  <a16:creationId xmlns:a16="http://schemas.microsoft.com/office/drawing/2014/main" id="{8532A7D9-B6D3-56DF-7B49-81E15E58AD7B}"/>
                </a:ext>
              </a:extLst>
            </p:cNvPr>
            <p:cNvSpPr/>
            <p:nvPr/>
          </p:nvSpPr>
          <p:spPr>
            <a:xfrm>
              <a:off x="2377863" y="1719637"/>
              <a:ext cx="560533" cy="32789"/>
            </a:xfrm>
            <a:custGeom>
              <a:avLst/>
              <a:gdLst/>
              <a:ahLst/>
              <a:cxnLst/>
              <a:rect l="l" t="t" r="r" b="b"/>
              <a:pathLst>
                <a:path w="15061" h="881" extrusionOk="0">
                  <a:moveTo>
                    <a:pt x="279" y="1"/>
                  </a:moveTo>
                  <a:cubicBezTo>
                    <a:pt x="124" y="1"/>
                    <a:pt x="1" y="132"/>
                    <a:pt x="1" y="286"/>
                  </a:cubicBezTo>
                  <a:lnTo>
                    <a:pt x="1" y="880"/>
                  </a:lnTo>
                  <a:lnTo>
                    <a:pt x="15060" y="880"/>
                  </a:lnTo>
                  <a:lnTo>
                    <a:pt x="15060" y="286"/>
                  </a:lnTo>
                  <a:cubicBezTo>
                    <a:pt x="15053" y="140"/>
                    <a:pt x="14929" y="1"/>
                    <a:pt x="14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34;p62">
              <a:extLst>
                <a:ext uri="{FF2B5EF4-FFF2-40B4-BE49-F238E27FC236}">
                  <a16:creationId xmlns:a16="http://schemas.microsoft.com/office/drawing/2014/main" id="{0A406EDC-11B4-E6FD-6A95-FF3F18EFCBFE}"/>
                </a:ext>
              </a:extLst>
            </p:cNvPr>
            <p:cNvSpPr/>
            <p:nvPr/>
          </p:nvSpPr>
          <p:spPr>
            <a:xfrm>
              <a:off x="2377863" y="2572141"/>
              <a:ext cx="560235" cy="64907"/>
            </a:xfrm>
            <a:custGeom>
              <a:avLst/>
              <a:gdLst/>
              <a:ahLst/>
              <a:cxnLst/>
              <a:rect l="l" t="t" r="r" b="b"/>
              <a:pathLst>
                <a:path w="15053" h="1744" extrusionOk="0">
                  <a:moveTo>
                    <a:pt x="279" y="0"/>
                  </a:moveTo>
                  <a:cubicBezTo>
                    <a:pt x="124" y="0"/>
                    <a:pt x="1" y="124"/>
                    <a:pt x="1" y="278"/>
                  </a:cubicBezTo>
                  <a:lnTo>
                    <a:pt x="1" y="1466"/>
                  </a:lnTo>
                  <a:cubicBezTo>
                    <a:pt x="1" y="1620"/>
                    <a:pt x="124" y="1744"/>
                    <a:pt x="279" y="1744"/>
                  </a:cubicBezTo>
                  <a:lnTo>
                    <a:pt x="14775" y="1744"/>
                  </a:lnTo>
                  <a:cubicBezTo>
                    <a:pt x="14929" y="1744"/>
                    <a:pt x="15053" y="1620"/>
                    <a:pt x="15053" y="1466"/>
                  </a:cubicBezTo>
                  <a:lnTo>
                    <a:pt x="15053" y="278"/>
                  </a:lnTo>
                  <a:cubicBezTo>
                    <a:pt x="15053" y="124"/>
                    <a:pt x="14929" y="0"/>
                    <a:pt x="14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35;p62">
              <a:extLst>
                <a:ext uri="{FF2B5EF4-FFF2-40B4-BE49-F238E27FC236}">
                  <a16:creationId xmlns:a16="http://schemas.microsoft.com/office/drawing/2014/main" id="{2A088EF3-5E17-549C-F5CB-B2E83D86235A}"/>
                </a:ext>
              </a:extLst>
            </p:cNvPr>
            <p:cNvSpPr/>
            <p:nvPr/>
          </p:nvSpPr>
          <p:spPr>
            <a:xfrm>
              <a:off x="2377863" y="2571844"/>
              <a:ext cx="560533" cy="32751"/>
            </a:xfrm>
            <a:custGeom>
              <a:avLst/>
              <a:gdLst/>
              <a:ahLst/>
              <a:cxnLst/>
              <a:rect l="l" t="t" r="r" b="b"/>
              <a:pathLst>
                <a:path w="15061" h="880" extrusionOk="0">
                  <a:moveTo>
                    <a:pt x="279" y="0"/>
                  </a:moveTo>
                  <a:cubicBezTo>
                    <a:pt x="124" y="0"/>
                    <a:pt x="1" y="124"/>
                    <a:pt x="1" y="278"/>
                  </a:cubicBezTo>
                  <a:lnTo>
                    <a:pt x="1" y="880"/>
                  </a:lnTo>
                  <a:lnTo>
                    <a:pt x="15060" y="880"/>
                  </a:lnTo>
                  <a:lnTo>
                    <a:pt x="15060" y="278"/>
                  </a:lnTo>
                  <a:cubicBezTo>
                    <a:pt x="15053" y="132"/>
                    <a:pt x="14929" y="0"/>
                    <a:pt x="14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536;p62">
            <a:extLst>
              <a:ext uri="{FF2B5EF4-FFF2-40B4-BE49-F238E27FC236}">
                <a16:creationId xmlns:a16="http://schemas.microsoft.com/office/drawing/2014/main" id="{593A86CA-4297-5466-107C-8072D34043C5}"/>
              </a:ext>
            </a:extLst>
          </p:cNvPr>
          <p:cNvGrpSpPr/>
          <p:nvPr/>
        </p:nvGrpSpPr>
        <p:grpSpPr>
          <a:xfrm>
            <a:off x="-614311" y="3287544"/>
            <a:ext cx="1981216" cy="1598077"/>
            <a:chOff x="679219" y="2083438"/>
            <a:chExt cx="685993" cy="553313"/>
          </a:xfrm>
        </p:grpSpPr>
        <p:sp>
          <p:nvSpPr>
            <p:cNvPr id="46" name="Google Shape;1537;p62">
              <a:extLst>
                <a:ext uri="{FF2B5EF4-FFF2-40B4-BE49-F238E27FC236}">
                  <a16:creationId xmlns:a16="http://schemas.microsoft.com/office/drawing/2014/main" id="{8E1BCD07-D76C-1411-FFD3-FEE934FA2896}"/>
                </a:ext>
              </a:extLst>
            </p:cNvPr>
            <p:cNvSpPr/>
            <p:nvPr/>
          </p:nvSpPr>
          <p:spPr>
            <a:xfrm>
              <a:off x="679219" y="2149462"/>
              <a:ext cx="685993" cy="487289"/>
            </a:xfrm>
            <a:custGeom>
              <a:avLst/>
              <a:gdLst/>
              <a:ahLst/>
              <a:cxnLst/>
              <a:rect l="l" t="t" r="r" b="b"/>
              <a:pathLst>
                <a:path w="18432" h="13093" extrusionOk="0">
                  <a:moveTo>
                    <a:pt x="7423" y="1"/>
                  </a:moveTo>
                  <a:cubicBezTo>
                    <a:pt x="7423" y="1"/>
                    <a:pt x="1" y="10277"/>
                    <a:pt x="4799" y="13093"/>
                  </a:cubicBezTo>
                  <a:lnTo>
                    <a:pt x="13664" y="13093"/>
                  </a:lnTo>
                  <a:cubicBezTo>
                    <a:pt x="18432" y="10277"/>
                    <a:pt x="11018" y="1"/>
                    <a:pt x="11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38;p62">
              <a:extLst>
                <a:ext uri="{FF2B5EF4-FFF2-40B4-BE49-F238E27FC236}">
                  <a16:creationId xmlns:a16="http://schemas.microsoft.com/office/drawing/2014/main" id="{C9C933A6-65CA-60FD-1256-827F10B2CA2F}"/>
                </a:ext>
              </a:extLst>
            </p:cNvPr>
            <p:cNvSpPr/>
            <p:nvPr/>
          </p:nvSpPr>
          <p:spPr>
            <a:xfrm>
              <a:off x="913801" y="2083438"/>
              <a:ext cx="216531" cy="66061"/>
            </a:xfrm>
            <a:custGeom>
              <a:avLst/>
              <a:gdLst/>
              <a:ahLst/>
              <a:cxnLst/>
              <a:rect l="l" t="t" r="r" b="b"/>
              <a:pathLst>
                <a:path w="5818" h="1775" extrusionOk="0">
                  <a:moveTo>
                    <a:pt x="1" y="1"/>
                  </a:moveTo>
                  <a:lnTo>
                    <a:pt x="363" y="502"/>
                  </a:lnTo>
                  <a:lnTo>
                    <a:pt x="1112" y="1775"/>
                  </a:lnTo>
                  <a:lnTo>
                    <a:pt x="4707" y="1775"/>
                  </a:lnTo>
                  <a:lnTo>
                    <a:pt x="5448" y="502"/>
                  </a:lnTo>
                  <a:lnTo>
                    <a:pt x="5818" y="1"/>
                  </a:lnTo>
                  <a:cubicBezTo>
                    <a:pt x="5178" y="1"/>
                    <a:pt x="4815" y="240"/>
                    <a:pt x="4175" y="240"/>
                  </a:cubicBezTo>
                  <a:cubicBezTo>
                    <a:pt x="3542" y="240"/>
                    <a:pt x="3542" y="1"/>
                    <a:pt x="2902" y="1"/>
                  </a:cubicBezTo>
                  <a:cubicBezTo>
                    <a:pt x="2269" y="1"/>
                    <a:pt x="2269" y="240"/>
                    <a:pt x="1629" y="240"/>
                  </a:cubicBezTo>
                  <a:cubicBezTo>
                    <a:pt x="996" y="240"/>
                    <a:pt x="62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39;p62">
              <a:extLst>
                <a:ext uri="{FF2B5EF4-FFF2-40B4-BE49-F238E27FC236}">
                  <a16:creationId xmlns:a16="http://schemas.microsoft.com/office/drawing/2014/main" id="{5A08ECCF-6784-A59C-250F-BE75A932B3D9}"/>
                </a:ext>
              </a:extLst>
            </p:cNvPr>
            <p:cNvSpPr/>
            <p:nvPr/>
          </p:nvSpPr>
          <p:spPr>
            <a:xfrm>
              <a:off x="939667" y="2135990"/>
              <a:ext cx="169154" cy="24452"/>
            </a:xfrm>
            <a:custGeom>
              <a:avLst/>
              <a:gdLst/>
              <a:ahLst/>
              <a:cxnLst/>
              <a:rect l="l" t="t" r="r" b="b"/>
              <a:pathLst>
                <a:path w="4545" h="657" extrusionOk="0">
                  <a:moveTo>
                    <a:pt x="263" y="0"/>
                  </a:moveTo>
                  <a:cubicBezTo>
                    <a:pt x="116" y="0"/>
                    <a:pt x="0" y="116"/>
                    <a:pt x="0" y="263"/>
                  </a:cubicBezTo>
                  <a:lnTo>
                    <a:pt x="0" y="394"/>
                  </a:lnTo>
                  <a:cubicBezTo>
                    <a:pt x="0" y="540"/>
                    <a:pt x="116" y="656"/>
                    <a:pt x="263" y="656"/>
                  </a:cubicBezTo>
                  <a:lnTo>
                    <a:pt x="4282" y="656"/>
                  </a:lnTo>
                  <a:cubicBezTo>
                    <a:pt x="4421" y="656"/>
                    <a:pt x="4544" y="540"/>
                    <a:pt x="4537" y="394"/>
                  </a:cubicBezTo>
                  <a:lnTo>
                    <a:pt x="4537" y="263"/>
                  </a:lnTo>
                  <a:cubicBezTo>
                    <a:pt x="4537" y="116"/>
                    <a:pt x="4421" y="0"/>
                    <a:pt x="4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40;p62">
              <a:extLst>
                <a:ext uri="{FF2B5EF4-FFF2-40B4-BE49-F238E27FC236}">
                  <a16:creationId xmlns:a16="http://schemas.microsoft.com/office/drawing/2014/main" id="{22F7880D-E461-263D-D2E2-479CEBE85A0D}"/>
                </a:ext>
              </a:extLst>
            </p:cNvPr>
            <p:cNvSpPr/>
            <p:nvPr/>
          </p:nvSpPr>
          <p:spPr>
            <a:xfrm>
              <a:off x="963189" y="2282999"/>
              <a:ext cx="122073" cy="197588"/>
            </a:xfrm>
            <a:custGeom>
              <a:avLst/>
              <a:gdLst/>
              <a:ahLst/>
              <a:cxnLst/>
              <a:rect l="l" t="t" r="r" b="b"/>
              <a:pathLst>
                <a:path w="3280" h="5309" extrusionOk="0">
                  <a:moveTo>
                    <a:pt x="1389" y="1404"/>
                  </a:moveTo>
                  <a:lnTo>
                    <a:pt x="1389" y="2207"/>
                  </a:lnTo>
                  <a:cubicBezTo>
                    <a:pt x="1258" y="2161"/>
                    <a:pt x="1150" y="2107"/>
                    <a:pt x="1081" y="2053"/>
                  </a:cubicBezTo>
                  <a:cubicBezTo>
                    <a:pt x="1019" y="1991"/>
                    <a:pt x="981" y="1914"/>
                    <a:pt x="981" y="1829"/>
                  </a:cubicBezTo>
                  <a:cubicBezTo>
                    <a:pt x="981" y="1736"/>
                    <a:pt x="1004" y="1644"/>
                    <a:pt x="1073" y="1566"/>
                  </a:cubicBezTo>
                  <a:cubicBezTo>
                    <a:pt x="1143" y="1489"/>
                    <a:pt x="1251" y="1443"/>
                    <a:pt x="1389" y="1404"/>
                  </a:cubicBezTo>
                  <a:close/>
                  <a:moveTo>
                    <a:pt x="1960" y="3171"/>
                  </a:moveTo>
                  <a:cubicBezTo>
                    <a:pt x="2084" y="3210"/>
                    <a:pt x="2192" y="3264"/>
                    <a:pt x="2261" y="3325"/>
                  </a:cubicBezTo>
                  <a:cubicBezTo>
                    <a:pt x="2331" y="3379"/>
                    <a:pt x="2369" y="3457"/>
                    <a:pt x="2369" y="3557"/>
                  </a:cubicBezTo>
                  <a:cubicBezTo>
                    <a:pt x="2369" y="3649"/>
                    <a:pt x="2338" y="3727"/>
                    <a:pt x="2269" y="3796"/>
                  </a:cubicBezTo>
                  <a:cubicBezTo>
                    <a:pt x="2200" y="3865"/>
                    <a:pt x="2107" y="3912"/>
                    <a:pt x="1960" y="3950"/>
                  </a:cubicBezTo>
                  <a:lnTo>
                    <a:pt x="1960" y="3171"/>
                  </a:lnTo>
                  <a:close/>
                  <a:moveTo>
                    <a:pt x="1382" y="0"/>
                  </a:moveTo>
                  <a:lnTo>
                    <a:pt x="1382" y="625"/>
                  </a:lnTo>
                  <a:cubicBezTo>
                    <a:pt x="950" y="672"/>
                    <a:pt x="618" y="818"/>
                    <a:pt x="394" y="1042"/>
                  </a:cubicBezTo>
                  <a:cubicBezTo>
                    <a:pt x="163" y="1273"/>
                    <a:pt x="63" y="1543"/>
                    <a:pt x="63" y="1852"/>
                  </a:cubicBezTo>
                  <a:cubicBezTo>
                    <a:pt x="63" y="2099"/>
                    <a:pt x="124" y="2299"/>
                    <a:pt x="255" y="2454"/>
                  </a:cubicBezTo>
                  <a:cubicBezTo>
                    <a:pt x="379" y="2608"/>
                    <a:pt x="533" y="2724"/>
                    <a:pt x="718" y="2801"/>
                  </a:cubicBezTo>
                  <a:cubicBezTo>
                    <a:pt x="896" y="2878"/>
                    <a:pt x="1119" y="2955"/>
                    <a:pt x="1389" y="3017"/>
                  </a:cubicBezTo>
                  <a:lnTo>
                    <a:pt x="1397" y="3958"/>
                  </a:lnTo>
                  <a:cubicBezTo>
                    <a:pt x="1197" y="3943"/>
                    <a:pt x="1004" y="3896"/>
                    <a:pt x="811" y="3827"/>
                  </a:cubicBezTo>
                  <a:cubicBezTo>
                    <a:pt x="618" y="3757"/>
                    <a:pt x="456" y="3673"/>
                    <a:pt x="309" y="3565"/>
                  </a:cubicBezTo>
                  <a:lnTo>
                    <a:pt x="1" y="4251"/>
                  </a:lnTo>
                  <a:cubicBezTo>
                    <a:pt x="155" y="4367"/>
                    <a:pt x="356" y="4475"/>
                    <a:pt x="610" y="4552"/>
                  </a:cubicBezTo>
                  <a:cubicBezTo>
                    <a:pt x="873" y="4637"/>
                    <a:pt x="1135" y="4683"/>
                    <a:pt x="1413" y="4691"/>
                  </a:cubicBezTo>
                  <a:lnTo>
                    <a:pt x="1413" y="5308"/>
                  </a:lnTo>
                  <a:lnTo>
                    <a:pt x="1968" y="5308"/>
                  </a:lnTo>
                  <a:lnTo>
                    <a:pt x="1968" y="4683"/>
                  </a:lnTo>
                  <a:cubicBezTo>
                    <a:pt x="2392" y="4629"/>
                    <a:pt x="2724" y="4490"/>
                    <a:pt x="2948" y="4267"/>
                  </a:cubicBezTo>
                  <a:cubicBezTo>
                    <a:pt x="3164" y="4051"/>
                    <a:pt x="3280" y="3788"/>
                    <a:pt x="3272" y="3449"/>
                  </a:cubicBezTo>
                  <a:cubicBezTo>
                    <a:pt x="3272" y="3202"/>
                    <a:pt x="3202" y="3009"/>
                    <a:pt x="3079" y="2855"/>
                  </a:cubicBezTo>
                  <a:cubicBezTo>
                    <a:pt x="2956" y="2708"/>
                    <a:pt x="2801" y="2593"/>
                    <a:pt x="2616" y="2515"/>
                  </a:cubicBezTo>
                  <a:cubicBezTo>
                    <a:pt x="2431" y="2438"/>
                    <a:pt x="2207" y="2369"/>
                    <a:pt x="1953" y="2315"/>
                  </a:cubicBezTo>
                  <a:lnTo>
                    <a:pt x="1937" y="1358"/>
                  </a:lnTo>
                  <a:lnTo>
                    <a:pt x="1937" y="1358"/>
                  </a:lnTo>
                  <a:cubicBezTo>
                    <a:pt x="2238" y="1389"/>
                    <a:pt x="2531" y="1482"/>
                    <a:pt x="2809" y="1644"/>
                  </a:cubicBezTo>
                  <a:lnTo>
                    <a:pt x="3087" y="949"/>
                  </a:lnTo>
                  <a:cubicBezTo>
                    <a:pt x="2786" y="756"/>
                    <a:pt x="2400" y="656"/>
                    <a:pt x="1937" y="618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544;p62">
            <a:extLst>
              <a:ext uri="{FF2B5EF4-FFF2-40B4-BE49-F238E27FC236}">
                <a16:creationId xmlns:a16="http://schemas.microsoft.com/office/drawing/2014/main" id="{5ADC0990-1D16-55E1-6D0F-BDEB83EDE326}"/>
              </a:ext>
            </a:extLst>
          </p:cNvPr>
          <p:cNvGrpSpPr/>
          <p:nvPr/>
        </p:nvGrpSpPr>
        <p:grpSpPr>
          <a:xfrm>
            <a:off x="531033" y="3935485"/>
            <a:ext cx="1454974" cy="950527"/>
            <a:chOff x="4763617" y="1000409"/>
            <a:chExt cx="678215" cy="443074"/>
          </a:xfrm>
        </p:grpSpPr>
        <p:sp>
          <p:nvSpPr>
            <p:cNvPr id="51" name="Google Shape;1545;p62">
              <a:extLst>
                <a:ext uri="{FF2B5EF4-FFF2-40B4-BE49-F238E27FC236}">
                  <a16:creationId xmlns:a16="http://schemas.microsoft.com/office/drawing/2014/main" id="{66A4F44E-39D6-3A3E-987E-627B50CE759A}"/>
                </a:ext>
              </a:extLst>
            </p:cNvPr>
            <p:cNvSpPr/>
            <p:nvPr/>
          </p:nvSpPr>
          <p:spPr>
            <a:xfrm>
              <a:off x="5004786" y="1401800"/>
              <a:ext cx="204473" cy="41684"/>
            </a:xfrm>
            <a:custGeom>
              <a:avLst/>
              <a:gdLst/>
              <a:ahLst/>
              <a:cxnLst/>
              <a:rect l="l" t="t" r="r" b="b"/>
              <a:pathLst>
                <a:path w="5494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5494" y="1119"/>
                  </a:lnTo>
                  <a:lnTo>
                    <a:pt x="54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46;p62">
              <a:extLst>
                <a:ext uri="{FF2B5EF4-FFF2-40B4-BE49-F238E27FC236}">
                  <a16:creationId xmlns:a16="http://schemas.microsoft.com/office/drawing/2014/main" id="{98262666-AC01-D612-9EFD-D6FCE18A8E48}"/>
                </a:ext>
              </a:extLst>
            </p:cNvPr>
            <p:cNvSpPr/>
            <p:nvPr/>
          </p:nvSpPr>
          <p:spPr>
            <a:xfrm>
              <a:off x="5181681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47;p62">
              <a:extLst>
                <a:ext uri="{FF2B5EF4-FFF2-40B4-BE49-F238E27FC236}">
                  <a16:creationId xmlns:a16="http://schemas.microsoft.com/office/drawing/2014/main" id="{87C4E3DA-D38A-C891-010A-9E2386D8F037}"/>
                </a:ext>
              </a:extLst>
            </p:cNvPr>
            <p:cNvSpPr/>
            <p:nvPr/>
          </p:nvSpPr>
          <p:spPr>
            <a:xfrm>
              <a:off x="5155256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48;p62">
              <a:extLst>
                <a:ext uri="{FF2B5EF4-FFF2-40B4-BE49-F238E27FC236}">
                  <a16:creationId xmlns:a16="http://schemas.microsoft.com/office/drawing/2014/main" id="{FDF13A6C-389E-5133-B1F4-87990C436A15}"/>
                </a:ext>
              </a:extLst>
            </p:cNvPr>
            <p:cNvSpPr/>
            <p:nvPr/>
          </p:nvSpPr>
          <p:spPr>
            <a:xfrm>
              <a:off x="5129428" y="1401800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8" y="1119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49;p62">
              <a:extLst>
                <a:ext uri="{FF2B5EF4-FFF2-40B4-BE49-F238E27FC236}">
                  <a16:creationId xmlns:a16="http://schemas.microsoft.com/office/drawing/2014/main" id="{D9D6C55B-274D-B284-F87B-0E9C5D0E5150}"/>
                </a:ext>
              </a:extLst>
            </p:cNvPr>
            <p:cNvSpPr/>
            <p:nvPr/>
          </p:nvSpPr>
          <p:spPr>
            <a:xfrm>
              <a:off x="5103301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50;p62">
              <a:extLst>
                <a:ext uri="{FF2B5EF4-FFF2-40B4-BE49-F238E27FC236}">
                  <a16:creationId xmlns:a16="http://schemas.microsoft.com/office/drawing/2014/main" id="{CA3F8F63-DB31-033F-CDBD-D2FAA0F97A6C}"/>
                </a:ext>
              </a:extLst>
            </p:cNvPr>
            <p:cNvSpPr/>
            <p:nvPr/>
          </p:nvSpPr>
          <p:spPr>
            <a:xfrm>
              <a:off x="5077435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51;p62">
              <a:extLst>
                <a:ext uri="{FF2B5EF4-FFF2-40B4-BE49-F238E27FC236}">
                  <a16:creationId xmlns:a16="http://schemas.microsoft.com/office/drawing/2014/main" id="{CFDB9465-7775-D9CF-94E0-6B117B3BDB6A}"/>
                </a:ext>
              </a:extLst>
            </p:cNvPr>
            <p:cNvSpPr/>
            <p:nvPr/>
          </p:nvSpPr>
          <p:spPr>
            <a:xfrm>
              <a:off x="5051308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52;p62">
              <a:extLst>
                <a:ext uri="{FF2B5EF4-FFF2-40B4-BE49-F238E27FC236}">
                  <a16:creationId xmlns:a16="http://schemas.microsoft.com/office/drawing/2014/main" id="{2F183753-76FC-7906-817E-311A20B8B599}"/>
                </a:ext>
              </a:extLst>
            </p:cNvPr>
            <p:cNvSpPr/>
            <p:nvPr/>
          </p:nvSpPr>
          <p:spPr>
            <a:xfrm>
              <a:off x="5025479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53;p62">
              <a:extLst>
                <a:ext uri="{FF2B5EF4-FFF2-40B4-BE49-F238E27FC236}">
                  <a16:creationId xmlns:a16="http://schemas.microsoft.com/office/drawing/2014/main" id="{68393D99-66D3-CB91-4886-E66A17B826A8}"/>
                </a:ext>
              </a:extLst>
            </p:cNvPr>
            <p:cNvSpPr/>
            <p:nvPr/>
          </p:nvSpPr>
          <p:spPr>
            <a:xfrm>
              <a:off x="4995333" y="1360154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5486" y="1120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54;p62">
              <a:extLst>
                <a:ext uri="{FF2B5EF4-FFF2-40B4-BE49-F238E27FC236}">
                  <a16:creationId xmlns:a16="http://schemas.microsoft.com/office/drawing/2014/main" id="{4DA3D18B-C339-9F47-35EE-6BB044B2A7E7}"/>
                </a:ext>
              </a:extLst>
            </p:cNvPr>
            <p:cNvSpPr/>
            <p:nvPr/>
          </p:nvSpPr>
          <p:spPr>
            <a:xfrm>
              <a:off x="5171893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2" y="1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55;p62">
              <a:extLst>
                <a:ext uri="{FF2B5EF4-FFF2-40B4-BE49-F238E27FC236}">
                  <a16:creationId xmlns:a16="http://schemas.microsoft.com/office/drawing/2014/main" id="{683EAD8D-18AA-CD46-AF8E-6D05F741BBFB}"/>
                </a:ext>
              </a:extLst>
            </p:cNvPr>
            <p:cNvSpPr/>
            <p:nvPr/>
          </p:nvSpPr>
          <p:spPr>
            <a:xfrm>
              <a:off x="5145766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2" y="1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56;p62">
              <a:extLst>
                <a:ext uri="{FF2B5EF4-FFF2-40B4-BE49-F238E27FC236}">
                  <a16:creationId xmlns:a16="http://schemas.microsoft.com/office/drawing/2014/main" id="{D3CB166B-CAB1-EF18-8D15-3162A24A3BE0}"/>
                </a:ext>
              </a:extLst>
            </p:cNvPr>
            <p:cNvSpPr/>
            <p:nvPr/>
          </p:nvSpPr>
          <p:spPr>
            <a:xfrm>
              <a:off x="5119639" y="1360154"/>
              <a:ext cx="7816" cy="41684"/>
            </a:xfrm>
            <a:custGeom>
              <a:avLst/>
              <a:gdLst/>
              <a:ahLst/>
              <a:cxnLst/>
              <a:rect l="l" t="t" r="r" b="b"/>
              <a:pathLst>
                <a:path w="210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9" y="112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57;p62">
              <a:extLst>
                <a:ext uri="{FF2B5EF4-FFF2-40B4-BE49-F238E27FC236}">
                  <a16:creationId xmlns:a16="http://schemas.microsoft.com/office/drawing/2014/main" id="{A2522A23-FB1D-2AAD-4F8D-279FED61C520}"/>
                </a:ext>
              </a:extLst>
            </p:cNvPr>
            <p:cNvSpPr/>
            <p:nvPr/>
          </p:nvSpPr>
          <p:spPr>
            <a:xfrm>
              <a:off x="5093513" y="1360154"/>
              <a:ext cx="7816" cy="41684"/>
            </a:xfrm>
            <a:custGeom>
              <a:avLst/>
              <a:gdLst/>
              <a:ahLst/>
              <a:cxnLst/>
              <a:rect l="l" t="t" r="r" b="b"/>
              <a:pathLst>
                <a:path w="210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9" y="112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58;p62">
              <a:extLst>
                <a:ext uri="{FF2B5EF4-FFF2-40B4-BE49-F238E27FC236}">
                  <a16:creationId xmlns:a16="http://schemas.microsoft.com/office/drawing/2014/main" id="{EB458A5D-BA53-0828-F847-D4666C03244C}"/>
                </a:ext>
              </a:extLst>
            </p:cNvPr>
            <p:cNvSpPr/>
            <p:nvPr/>
          </p:nvSpPr>
          <p:spPr>
            <a:xfrm>
              <a:off x="5067684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59;p62">
              <a:extLst>
                <a:ext uri="{FF2B5EF4-FFF2-40B4-BE49-F238E27FC236}">
                  <a16:creationId xmlns:a16="http://schemas.microsoft.com/office/drawing/2014/main" id="{E5F9519F-EDD8-62F9-5789-A23BB578ADD7}"/>
                </a:ext>
              </a:extLst>
            </p:cNvPr>
            <p:cNvSpPr/>
            <p:nvPr/>
          </p:nvSpPr>
          <p:spPr>
            <a:xfrm>
              <a:off x="5041557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60;p62">
              <a:extLst>
                <a:ext uri="{FF2B5EF4-FFF2-40B4-BE49-F238E27FC236}">
                  <a16:creationId xmlns:a16="http://schemas.microsoft.com/office/drawing/2014/main" id="{7850F943-4089-D641-1885-AC18C2B519C6}"/>
                </a:ext>
              </a:extLst>
            </p:cNvPr>
            <p:cNvSpPr/>
            <p:nvPr/>
          </p:nvSpPr>
          <p:spPr>
            <a:xfrm>
              <a:off x="5015728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61;p62">
              <a:extLst>
                <a:ext uri="{FF2B5EF4-FFF2-40B4-BE49-F238E27FC236}">
                  <a16:creationId xmlns:a16="http://schemas.microsoft.com/office/drawing/2014/main" id="{D716F840-4CAE-4B96-7E0E-AA0A1B504A27}"/>
                </a:ext>
              </a:extLst>
            </p:cNvPr>
            <p:cNvSpPr/>
            <p:nvPr/>
          </p:nvSpPr>
          <p:spPr>
            <a:xfrm>
              <a:off x="5009959" y="1318842"/>
              <a:ext cx="204212" cy="41646"/>
            </a:xfrm>
            <a:custGeom>
              <a:avLst/>
              <a:gdLst/>
              <a:ahLst/>
              <a:cxnLst/>
              <a:rect l="l" t="t" r="r" b="b"/>
              <a:pathLst>
                <a:path w="5487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5486" y="1119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62;p62">
              <a:extLst>
                <a:ext uri="{FF2B5EF4-FFF2-40B4-BE49-F238E27FC236}">
                  <a16:creationId xmlns:a16="http://schemas.microsoft.com/office/drawing/2014/main" id="{F6EDB34D-007B-7FB1-8190-1B7A2E2EC730}"/>
                </a:ext>
              </a:extLst>
            </p:cNvPr>
            <p:cNvSpPr/>
            <p:nvPr/>
          </p:nvSpPr>
          <p:spPr>
            <a:xfrm>
              <a:off x="5186259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63;p62">
              <a:extLst>
                <a:ext uri="{FF2B5EF4-FFF2-40B4-BE49-F238E27FC236}">
                  <a16:creationId xmlns:a16="http://schemas.microsoft.com/office/drawing/2014/main" id="{1FF7C2E6-D431-17D4-1E8C-AB338E45E53E}"/>
                </a:ext>
              </a:extLst>
            </p:cNvPr>
            <p:cNvSpPr/>
            <p:nvPr/>
          </p:nvSpPr>
          <p:spPr>
            <a:xfrm>
              <a:off x="5160430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64;p62">
              <a:extLst>
                <a:ext uri="{FF2B5EF4-FFF2-40B4-BE49-F238E27FC236}">
                  <a16:creationId xmlns:a16="http://schemas.microsoft.com/office/drawing/2014/main" id="{95F5DB32-0CB9-B308-8BA0-B7025DDC89F2}"/>
                </a:ext>
              </a:extLst>
            </p:cNvPr>
            <p:cNvSpPr/>
            <p:nvPr/>
          </p:nvSpPr>
          <p:spPr>
            <a:xfrm>
              <a:off x="5134005" y="1318842"/>
              <a:ext cx="7778" cy="41646"/>
            </a:xfrm>
            <a:custGeom>
              <a:avLst/>
              <a:gdLst/>
              <a:ahLst/>
              <a:cxnLst/>
              <a:rect l="l" t="t" r="r" b="b"/>
              <a:pathLst>
                <a:path w="209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65;p62">
              <a:extLst>
                <a:ext uri="{FF2B5EF4-FFF2-40B4-BE49-F238E27FC236}">
                  <a16:creationId xmlns:a16="http://schemas.microsoft.com/office/drawing/2014/main" id="{8D43F787-9459-9E47-1B52-61226508A3F7}"/>
                </a:ext>
              </a:extLst>
            </p:cNvPr>
            <p:cNvSpPr/>
            <p:nvPr/>
          </p:nvSpPr>
          <p:spPr>
            <a:xfrm>
              <a:off x="5108437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2" y="111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66;p62">
              <a:extLst>
                <a:ext uri="{FF2B5EF4-FFF2-40B4-BE49-F238E27FC236}">
                  <a16:creationId xmlns:a16="http://schemas.microsoft.com/office/drawing/2014/main" id="{68ED52FB-A752-9610-5998-37453395E148}"/>
                </a:ext>
              </a:extLst>
            </p:cNvPr>
            <p:cNvSpPr/>
            <p:nvPr/>
          </p:nvSpPr>
          <p:spPr>
            <a:xfrm>
              <a:off x="5082050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67;p62">
              <a:extLst>
                <a:ext uri="{FF2B5EF4-FFF2-40B4-BE49-F238E27FC236}">
                  <a16:creationId xmlns:a16="http://schemas.microsoft.com/office/drawing/2014/main" id="{A6232CD4-48DE-EFF2-F16D-C436A944D3B4}"/>
                </a:ext>
              </a:extLst>
            </p:cNvPr>
            <p:cNvSpPr/>
            <p:nvPr/>
          </p:nvSpPr>
          <p:spPr>
            <a:xfrm>
              <a:off x="5056183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68;p62">
              <a:extLst>
                <a:ext uri="{FF2B5EF4-FFF2-40B4-BE49-F238E27FC236}">
                  <a16:creationId xmlns:a16="http://schemas.microsoft.com/office/drawing/2014/main" id="{2912AC54-57BA-D9A9-B55D-D36E4742ACD3}"/>
                </a:ext>
              </a:extLst>
            </p:cNvPr>
            <p:cNvSpPr/>
            <p:nvPr/>
          </p:nvSpPr>
          <p:spPr>
            <a:xfrm>
              <a:off x="5030355" y="1318842"/>
              <a:ext cx="7778" cy="41646"/>
            </a:xfrm>
            <a:custGeom>
              <a:avLst/>
              <a:gdLst/>
              <a:ahLst/>
              <a:cxnLst/>
              <a:rect l="l" t="t" r="r" b="b"/>
              <a:pathLst>
                <a:path w="209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69;p62">
              <a:extLst>
                <a:ext uri="{FF2B5EF4-FFF2-40B4-BE49-F238E27FC236}">
                  <a16:creationId xmlns:a16="http://schemas.microsoft.com/office/drawing/2014/main" id="{6082760D-1337-72C6-7832-784F834D5659}"/>
                </a:ext>
              </a:extLst>
            </p:cNvPr>
            <p:cNvSpPr/>
            <p:nvPr/>
          </p:nvSpPr>
          <p:spPr>
            <a:xfrm>
              <a:off x="4999911" y="1277196"/>
              <a:ext cx="204212" cy="41684"/>
            </a:xfrm>
            <a:custGeom>
              <a:avLst/>
              <a:gdLst/>
              <a:ahLst/>
              <a:cxnLst/>
              <a:rect l="l" t="t" r="r" b="b"/>
              <a:pathLst>
                <a:path w="5487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5486" y="1119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70;p62">
              <a:extLst>
                <a:ext uri="{FF2B5EF4-FFF2-40B4-BE49-F238E27FC236}">
                  <a16:creationId xmlns:a16="http://schemas.microsoft.com/office/drawing/2014/main" id="{485445E8-5D7F-5436-2F7F-D2568363B670}"/>
                </a:ext>
              </a:extLst>
            </p:cNvPr>
            <p:cNvSpPr/>
            <p:nvPr/>
          </p:nvSpPr>
          <p:spPr>
            <a:xfrm>
              <a:off x="5176508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71;p62">
              <a:extLst>
                <a:ext uri="{FF2B5EF4-FFF2-40B4-BE49-F238E27FC236}">
                  <a16:creationId xmlns:a16="http://schemas.microsoft.com/office/drawing/2014/main" id="{F3271DDF-6F6B-4F25-F276-8DC47BB73C16}"/>
                </a:ext>
              </a:extLst>
            </p:cNvPr>
            <p:cNvSpPr/>
            <p:nvPr/>
          </p:nvSpPr>
          <p:spPr>
            <a:xfrm>
              <a:off x="5150679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72;p62">
              <a:extLst>
                <a:ext uri="{FF2B5EF4-FFF2-40B4-BE49-F238E27FC236}">
                  <a16:creationId xmlns:a16="http://schemas.microsoft.com/office/drawing/2014/main" id="{BB13B341-710C-EC3E-5BCB-404933E1D707}"/>
                </a:ext>
              </a:extLst>
            </p:cNvPr>
            <p:cNvSpPr/>
            <p:nvPr/>
          </p:nvSpPr>
          <p:spPr>
            <a:xfrm>
              <a:off x="5124552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73;p62">
              <a:extLst>
                <a:ext uri="{FF2B5EF4-FFF2-40B4-BE49-F238E27FC236}">
                  <a16:creationId xmlns:a16="http://schemas.microsoft.com/office/drawing/2014/main" id="{6A8A23C2-84BB-ACF5-99A4-9A22830EBEBA}"/>
                </a:ext>
              </a:extLst>
            </p:cNvPr>
            <p:cNvSpPr/>
            <p:nvPr/>
          </p:nvSpPr>
          <p:spPr>
            <a:xfrm>
              <a:off x="5098686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74;p62">
              <a:extLst>
                <a:ext uri="{FF2B5EF4-FFF2-40B4-BE49-F238E27FC236}">
                  <a16:creationId xmlns:a16="http://schemas.microsoft.com/office/drawing/2014/main" id="{0E011195-4694-30B2-ABF6-65AD2C390929}"/>
                </a:ext>
              </a:extLst>
            </p:cNvPr>
            <p:cNvSpPr/>
            <p:nvPr/>
          </p:nvSpPr>
          <p:spPr>
            <a:xfrm>
              <a:off x="5072559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75;p62">
              <a:extLst>
                <a:ext uri="{FF2B5EF4-FFF2-40B4-BE49-F238E27FC236}">
                  <a16:creationId xmlns:a16="http://schemas.microsoft.com/office/drawing/2014/main" id="{DDC9F518-F925-4C11-70D3-036803B684AF}"/>
                </a:ext>
              </a:extLst>
            </p:cNvPr>
            <p:cNvSpPr/>
            <p:nvPr/>
          </p:nvSpPr>
          <p:spPr>
            <a:xfrm>
              <a:off x="5046730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76;p62">
              <a:extLst>
                <a:ext uri="{FF2B5EF4-FFF2-40B4-BE49-F238E27FC236}">
                  <a16:creationId xmlns:a16="http://schemas.microsoft.com/office/drawing/2014/main" id="{2EC99EA0-2818-0404-4F82-8EF598B2A8F0}"/>
                </a:ext>
              </a:extLst>
            </p:cNvPr>
            <p:cNvSpPr/>
            <p:nvPr/>
          </p:nvSpPr>
          <p:spPr>
            <a:xfrm>
              <a:off x="5020306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77;p62">
              <a:extLst>
                <a:ext uri="{FF2B5EF4-FFF2-40B4-BE49-F238E27FC236}">
                  <a16:creationId xmlns:a16="http://schemas.microsoft.com/office/drawing/2014/main" id="{E57E27D8-FE1E-5AAA-593D-6CB2AC55B6DD}"/>
                </a:ext>
              </a:extLst>
            </p:cNvPr>
            <p:cNvSpPr/>
            <p:nvPr/>
          </p:nvSpPr>
          <p:spPr>
            <a:xfrm>
              <a:off x="4996487" y="1235847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5485" y="1119"/>
                  </a:lnTo>
                  <a:lnTo>
                    <a:pt x="54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78;p62">
              <a:extLst>
                <a:ext uri="{FF2B5EF4-FFF2-40B4-BE49-F238E27FC236}">
                  <a16:creationId xmlns:a16="http://schemas.microsoft.com/office/drawing/2014/main" id="{F4E1CA06-DF3E-D2DB-06F4-03BBA66726C4}"/>
                </a:ext>
              </a:extLst>
            </p:cNvPr>
            <p:cNvSpPr/>
            <p:nvPr/>
          </p:nvSpPr>
          <p:spPr>
            <a:xfrm>
              <a:off x="5173046" y="1235847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79;p62">
              <a:extLst>
                <a:ext uri="{FF2B5EF4-FFF2-40B4-BE49-F238E27FC236}">
                  <a16:creationId xmlns:a16="http://schemas.microsoft.com/office/drawing/2014/main" id="{B6342760-3731-CC59-E928-94FE32D91114}"/>
                </a:ext>
              </a:extLst>
            </p:cNvPr>
            <p:cNvSpPr/>
            <p:nvPr/>
          </p:nvSpPr>
          <p:spPr>
            <a:xfrm>
              <a:off x="5146659" y="1235847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80;p62">
              <a:extLst>
                <a:ext uri="{FF2B5EF4-FFF2-40B4-BE49-F238E27FC236}">
                  <a16:creationId xmlns:a16="http://schemas.microsoft.com/office/drawing/2014/main" id="{4DB6CCB4-943B-F5B7-D076-8460563D204C}"/>
                </a:ext>
              </a:extLst>
            </p:cNvPr>
            <p:cNvSpPr/>
            <p:nvPr/>
          </p:nvSpPr>
          <p:spPr>
            <a:xfrm>
              <a:off x="5120793" y="1235847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81;p62">
              <a:extLst>
                <a:ext uri="{FF2B5EF4-FFF2-40B4-BE49-F238E27FC236}">
                  <a16:creationId xmlns:a16="http://schemas.microsoft.com/office/drawing/2014/main" id="{9A6F29E7-7E33-293A-FFA0-D1EF4AD747EB}"/>
                </a:ext>
              </a:extLst>
            </p:cNvPr>
            <p:cNvSpPr/>
            <p:nvPr/>
          </p:nvSpPr>
          <p:spPr>
            <a:xfrm>
              <a:off x="5094666" y="1235847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82;p62">
              <a:extLst>
                <a:ext uri="{FF2B5EF4-FFF2-40B4-BE49-F238E27FC236}">
                  <a16:creationId xmlns:a16="http://schemas.microsoft.com/office/drawing/2014/main" id="{6E1CF8D7-F709-6DA6-ECC7-0B431F5B83FF}"/>
                </a:ext>
              </a:extLst>
            </p:cNvPr>
            <p:cNvSpPr/>
            <p:nvPr/>
          </p:nvSpPr>
          <p:spPr>
            <a:xfrm>
              <a:off x="5068837" y="1235847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83;p62">
              <a:extLst>
                <a:ext uri="{FF2B5EF4-FFF2-40B4-BE49-F238E27FC236}">
                  <a16:creationId xmlns:a16="http://schemas.microsoft.com/office/drawing/2014/main" id="{795EC97A-0516-D335-3912-16E1FB2FD16E}"/>
                </a:ext>
              </a:extLst>
            </p:cNvPr>
            <p:cNvSpPr/>
            <p:nvPr/>
          </p:nvSpPr>
          <p:spPr>
            <a:xfrm>
              <a:off x="5042711" y="1235847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84;p62">
              <a:extLst>
                <a:ext uri="{FF2B5EF4-FFF2-40B4-BE49-F238E27FC236}">
                  <a16:creationId xmlns:a16="http://schemas.microsoft.com/office/drawing/2014/main" id="{4F2F32FB-B474-0CBC-FB66-5D5C23B28F97}"/>
                </a:ext>
              </a:extLst>
            </p:cNvPr>
            <p:cNvSpPr/>
            <p:nvPr/>
          </p:nvSpPr>
          <p:spPr>
            <a:xfrm>
              <a:off x="5016845" y="1235847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2" y="111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85;p62">
              <a:extLst>
                <a:ext uri="{FF2B5EF4-FFF2-40B4-BE49-F238E27FC236}">
                  <a16:creationId xmlns:a16="http://schemas.microsoft.com/office/drawing/2014/main" id="{713ACE77-7637-404A-6CE5-04B0DB3E478E}"/>
                </a:ext>
              </a:extLst>
            </p:cNvPr>
            <p:cNvSpPr/>
            <p:nvPr/>
          </p:nvSpPr>
          <p:spPr>
            <a:xfrm>
              <a:off x="4986698" y="1194201"/>
              <a:ext cx="204212" cy="41684"/>
            </a:xfrm>
            <a:custGeom>
              <a:avLst/>
              <a:gdLst/>
              <a:ahLst/>
              <a:cxnLst/>
              <a:rect l="l" t="t" r="r" b="b"/>
              <a:pathLst>
                <a:path w="5487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5486" y="1119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86;p62">
              <a:extLst>
                <a:ext uri="{FF2B5EF4-FFF2-40B4-BE49-F238E27FC236}">
                  <a16:creationId xmlns:a16="http://schemas.microsoft.com/office/drawing/2014/main" id="{ED67640C-9033-6F14-0774-51B15BDFD0D1}"/>
                </a:ext>
              </a:extLst>
            </p:cNvPr>
            <p:cNvSpPr/>
            <p:nvPr/>
          </p:nvSpPr>
          <p:spPr>
            <a:xfrm>
              <a:off x="5163295" y="1194201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87;p62">
              <a:extLst>
                <a:ext uri="{FF2B5EF4-FFF2-40B4-BE49-F238E27FC236}">
                  <a16:creationId xmlns:a16="http://schemas.microsoft.com/office/drawing/2014/main" id="{78BEE958-35EE-795B-4294-CD5E025E764E}"/>
                </a:ext>
              </a:extLst>
            </p:cNvPr>
            <p:cNvSpPr/>
            <p:nvPr/>
          </p:nvSpPr>
          <p:spPr>
            <a:xfrm>
              <a:off x="5137169" y="1194201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88;p62">
              <a:extLst>
                <a:ext uri="{FF2B5EF4-FFF2-40B4-BE49-F238E27FC236}">
                  <a16:creationId xmlns:a16="http://schemas.microsoft.com/office/drawing/2014/main" id="{67550280-47F8-CF0A-86DD-7D4E43859A69}"/>
                </a:ext>
              </a:extLst>
            </p:cNvPr>
            <p:cNvSpPr/>
            <p:nvPr/>
          </p:nvSpPr>
          <p:spPr>
            <a:xfrm>
              <a:off x="5111340" y="1194201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89;p62">
              <a:extLst>
                <a:ext uri="{FF2B5EF4-FFF2-40B4-BE49-F238E27FC236}">
                  <a16:creationId xmlns:a16="http://schemas.microsoft.com/office/drawing/2014/main" id="{3D970DB3-6758-D75E-7FB0-F5080B2F61B7}"/>
                </a:ext>
              </a:extLst>
            </p:cNvPr>
            <p:cNvSpPr/>
            <p:nvPr/>
          </p:nvSpPr>
          <p:spPr>
            <a:xfrm>
              <a:off x="5084915" y="1194201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90;p62">
              <a:extLst>
                <a:ext uri="{FF2B5EF4-FFF2-40B4-BE49-F238E27FC236}">
                  <a16:creationId xmlns:a16="http://schemas.microsoft.com/office/drawing/2014/main" id="{C54DA25F-9B76-D0AA-FE2C-AC9D6BDF1E99}"/>
                </a:ext>
              </a:extLst>
            </p:cNvPr>
            <p:cNvSpPr/>
            <p:nvPr/>
          </p:nvSpPr>
          <p:spPr>
            <a:xfrm>
              <a:off x="5059086" y="1194201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8" y="1119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91;p62">
              <a:extLst>
                <a:ext uri="{FF2B5EF4-FFF2-40B4-BE49-F238E27FC236}">
                  <a16:creationId xmlns:a16="http://schemas.microsoft.com/office/drawing/2014/main" id="{32BD043F-6FAE-86EA-4E97-12AA8613D3B0}"/>
                </a:ext>
              </a:extLst>
            </p:cNvPr>
            <p:cNvSpPr/>
            <p:nvPr/>
          </p:nvSpPr>
          <p:spPr>
            <a:xfrm>
              <a:off x="5032923" y="1194201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2" y="111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92;p62">
              <a:extLst>
                <a:ext uri="{FF2B5EF4-FFF2-40B4-BE49-F238E27FC236}">
                  <a16:creationId xmlns:a16="http://schemas.microsoft.com/office/drawing/2014/main" id="{6F6BB24C-F7C8-5F28-68D2-5E4F2B64C914}"/>
                </a:ext>
              </a:extLst>
            </p:cNvPr>
            <p:cNvSpPr/>
            <p:nvPr/>
          </p:nvSpPr>
          <p:spPr>
            <a:xfrm>
              <a:off x="5007094" y="1194201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93;p62">
              <a:extLst>
                <a:ext uri="{FF2B5EF4-FFF2-40B4-BE49-F238E27FC236}">
                  <a16:creationId xmlns:a16="http://schemas.microsoft.com/office/drawing/2014/main" id="{D4E82FCC-9915-338B-18F9-ADFB17F0DCBA}"/>
                </a:ext>
              </a:extLst>
            </p:cNvPr>
            <p:cNvSpPr/>
            <p:nvPr/>
          </p:nvSpPr>
          <p:spPr>
            <a:xfrm>
              <a:off x="4995631" y="1000409"/>
              <a:ext cx="194685" cy="194424"/>
            </a:xfrm>
            <a:custGeom>
              <a:avLst/>
              <a:gdLst/>
              <a:ahLst/>
              <a:cxnLst/>
              <a:rect l="l" t="t" r="r" b="b"/>
              <a:pathLst>
                <a:path w="5231" h="5224" extrusionOk="0">
                  <a:moveTo>
                    <a:pt x="2630" y="0"/>
                  </a:moveTo>
                  <a:cubicBezTo>
                    <a:pt x="2625" y="0"/>
                    <a:pt x="2620" y="0"/>
                    <a:pt x="2615" y="0"/>
                  </a:cubicBezTo>
                  <a:cubicBezTo>
                    <a:pt x="1165" y="0"/>
                    <a:pt x="0" y="1173"/>
                    <a:pt x="0" y="2608"/>
                  </a:cubicBezTo>
                  <a:cubicBezTo>
                    <a:pt x="0" y="4051"/>
                    <a:pt x="1180" y="5223"/>
                    <a:pt x="2615" y="5223"/>
                  </a:cubicBezTo>
                  <a:cubicBezTo>
                    <a:pt x="4058" y="5223"/>
                    <a:pt x="5231" y="4043"/>
                    <a:pt x="5231" y="2608"/>
                  </a:cubicBezTo>
                  <a:cubicBezTo>
                    <a:pt x="5231" y="1162"/>
                    <a:pt x="4058" y="0"/>
                    <a:pt x="2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94;p62">
              <a:extLst>
                <a:ext uri="{FF2B5EF4-FFF2-40B4-BE49-F238E27FC236}">
                  <a16:creationId xmlns:a16="http://schemas.microsoft.com/office/drawing/2014/main" id="{A8965626-0378-2C02-CB23-0F6D4C531836}"/>
                </a:ext>
              </a:extLst>
            </p:cNvPr>
            <p:cNvSpPr/>
            <p:nvPr/>
          </p:nvSpPr>
          <p:spPr>
            <a:xfrm>
              <a:off x="4987294" y="1000409"/>
              <a:ext cx="194685" cy="194424"/>
            </a:xfrm>
            <a:custGeom>
              <a:avLst/>
              <a:gdLst/>
              <a:ahLst/>
              <a:cxnLst/>
              <a:rect l="l" t="t" r="r" b="b"/>
              <a:pathLst>
                <a:path w="5231" h="5224" extrusionOk="0">
                  <a:moveTo>
                    <a:pt x="2630" y="0"/>
                  </a:moveTo>
                  <a:cubicBezTo>
                    <a:pt x="2625" y="0"/>
                    <a:pt x="2620" y="0"/>
                    <a:pt x="2616" y="0"/>
                  </a:cubicBezTo>
                  <a:cubicBezTo>
                    <a:pt x="1173" y="0"/>
                    <a:pt x="0" y="1173"/>
                    <a:pt x="0" y="2608"/>
                  </a:cubicBezTo>
                  <a:cubicBezTo>
                    <a:pt x="0" y="4051"/>
                    <a:pt x="1181" y="5223"/>
                    <a:pt x="2616" y="5223"/>
                  </a:cubicBezTo>
                  <a:cubicBezTo>
                    <a:pt x="4066" y="5223"/>
                    <a:pt x="5231" y="4043"/>
                    <a:pt x="5231" y="2608"/>
                  </a:cubicBezTo>
                  <a:cubicBezTo>
                    <a:pt x="5231" y="1162"/>
                    <a:pt x="4074" y="0"/>
                    <a:pt x="2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95;p62">
              <a:extLst>
                <a:ext uri="{FF2B5EF4-FFF2-40B4-BE49-F238E27FC236}">
                  <a16:creationId xmlns:a16="http://schemas.microsoft.com/office/drawing/2014/main" id="{A338D4AD-5F73-D436-4981-65B7BB6BB8C7}"/>
                </a:ext>
              </a:extLst>
            </p:cNvPr>
            <p:cNvSpPr/>
            <p:nvPr/>
          </p:nvSpPr>
          <p:spPr>
            <a:xfrm>
              <a:off x="5007094" y="1019911"/>
              <a:ext cx="155085" cy="155085"/>
            </a:xfrm>
            <a:custGeom>
              <a:avLst/>
              <a:gdLst/>
              <a:ahLst/>
              <a:cxnLst/>
              <a:rect l="l" t="t" r="r" b="b"/>
              <a:pathLst>
                <a:path w="4167" h="4167" extrusionOk="0">
                  <a:moveTo>
                    <a:pt x="2084" y="1"/>
                  </a:moveTo>
                  <a:cubicBezTo>
                    <a:pt x="934" y="1"/>
                    <a:pt x="1" y="934"/>
                    <a:pt x="1" y="2084"/>
                  </a:cubicBezTo>
                  <a:cubicBezTo>
                    <a:pt x="1" y="3233"/>
                    <a:pt x="934" y="4167"/>
                    <a:pt x="2084" y="4167"/>
                  </a:cubicBezTo>
                  <a:cubicBezTo>
                    <a:pt x="3233" y="4167"/>
                    <a:pt x="4167" y="3233"/>
                    <a:pt x="4167" y="2084"/>
                  </a:cubicBezTo>
                  <a:cubicBezTo>
                    <a:pt x="4167" y="927"/>
                    <a:pt x="3233" y="1"/>
                    <a:pt x="2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96;p62">
              <a:extLst>
                <a:ext uri="{FF2B5EF4-FFF2-40B4-BE49-F238E27FC236}">
                  <a16:creationId xmlns:a16="http://schemas.microsoft.com/office/drawing/2014/main" id="{C672328A-A446-2F15-7A87-F758F3D72F9D}"/>
                </a:ext>
              </a:extLst>
            </p:cNvPr>
            <p:cNvSpPr/>
            <p:nvPr/>
          </p:nvSpPr>
          <p:spPr>
            <a:xfrm>
              <a:off x="5055327" y="1048941"/>
              <a:ext cx="59176" cy="95649"/>
            </a:xfrm>
            <a:custGeom>
              <a:avLst/>
              <a:gdLst/>
              <a:ahLst/>
              <a:cxnLst/>
              <a:rect l="l" t="t" r="r" b="b"/>
              <a:pathLst>
                <a:path w="1590" h="2570" extrusionOk="0">
                  <a:moveTo>
                    <a:pt x="672" y="664"/>
                  </a:moveTo>
                  <a:lnTo>
                    <a:pt x="672" y="1049"/>
                  </a:lnTo>
                  <a:cubicBezTo>
                    <a:pt x="603" y="1034"/>
                    <a:pt x="556" y="1003"/>
                    <a:pt x="518" y="972"/>
                  </a:cubicBezTo>
                  <a:cubicBezTo>
                    <a:pt x="487" y="949"/>
                    <a:pt x="471" y="910"/>
                    <a:pt x="471" y="872"/>
                  </a:cubicBezTo>
                  <a:cubicBezTo>
                    <a:pt x="471" y="818"/>
                    <a:pt x="487" y="779"/>
                    <a:pt x="518" y="741"/>
                  </a:cubicBezTo>
                  <a:cubicBezTo>
                    <a:pt x="556" y="702"/>
                    <a:pt x="603" y="687"/>
                    <a:pt x="672" y="664"/>
                  </a:cubicBezTo>
                  <a:close/>
                  <a:moveTo>
                    <a:pt x="950" y="1512"/>
                  </a:moveTo>
                  <a:cubicBezTo>
                    <a:pt x="1011" y="1535"/>
                    <a:pt x="1058" y="1566"/>
                    <a:pt x="1096" y="1589"/>
                  </a:cubicBezTo>
                  <a:cubicBezTo>
                    <a:pt x="1127" y="1620"/>
                    <a:pt x="1143" y="1659"/>
                    <a:pt x="1143" y="1705"/>
                  </a:cubicBezTo>
                  <a:cubicBezTo>
                    <a:pt x="1143" y="1759"/>
                    <a:pt x="1127" y="1798"/>
                    <a:pt x="1096" y="1821"/>
                  </a:cubicBezTo>
                  <a:cubicBezTo>
                    <a:pt x="1065" y="1852"/>
                    <a:pt x="1019" y="1875"/>
                    <a:pt x="950" y="1890"/>
                  </a:cubicBezTo>
                  <a:lnTo>
                    <a:pt x="950" y="1512"/>
                  </a:lnTo>
                  <a:close/>
                  <a:moveTo>
                    <a:pt x="664" y="0"/>
                  </a:moveTo>
                  <a:lnTo>
                    <a:pt x="664" y="301"/>
                  </a:lnTo>
                  <a:cubicBezTo>
                    <a:pt x="464" y="332"/>
                    <a:pt x="294" y="394"/>
                    <a:pt x="194" y="502"/>
                  </a:cubicBezTo>
                  <a:cubicBezTo>
                    <a:pt x="86" y="617"/>
                    <a:pt x="24" y="741"/>
                    <a:pt x="24" y="895"/>
                  </a:cubicBezTo>
                  <a:cubicBezTo>
                    <a:pt x="39" y="1011"/>
                    <a:pt x="62" y="1111"/>
                    <a:pt x="124" y="1188"/>
                  </a:cubicBezTo>
                  <a:cubicBezTo>
                    <a:pt x="178" y="1258"/>
                    <a:pt x="255" y="1312"/>
                    <a:pt x="348" y="1350"/>
                  </a:cubicBezTo>
                  <a:cubicBezTo>
                    <a:pt x="433" y="1389"/>
                    <a:pt x="548" y="1427"/>
                    <a:pt x="672" y="1458"/>
                  </a:cubicBezTo>
                  <a:lnTo>
                    <a:pt x="672" y="1913"/>
                  </a:lnTo>
                  <a:cubicBezTo>
                    <a:pt x="579" y="1898"/>
                    <a:pt x="479" y="1883"/>
                    <a:pt x="386" y="1844"/>
                  </a:cubicBezTo>
                  <a:cubicBezTo>
                    <a:pt x="294" y="1813"/>
                    <a:pt x="209" y="1767"/>
                    <a:pt x="140" y="1721"/>
                  </a:cubicBezTo>
                  <a:lnTo>
                    <a:pt x="1" y="2052"/>
                  </a:lnTo>
                  <a:cubicBezTo>
                    <a:pt x="78" y="2114"/>
                    <a:pt x="170" y="2160"/>
                    <a:pt x="294" y="2199"/>
                  </a:cubicBezTo>
                  <a:cubicBezTo>
                    <a:pt x="425" y="2237"/>
                    <a:pt x="548" y="2261"/>
                    <a:pt x="680" y="2268"/>
                  </a:cubicBezTo>
                  <a:lnTo>
                    <a:pt x="680" y="2569"/>
                  </a:lnTo>
                  <a:lnTo>
                    <a:pt x="950" y="2569"/>
                  </a:lnTo>
                  <a:lnTo>
                    <a:pt x="950" y="2261"/>
                  </a:lnTo>
                  <a:cubicBezTo>
                    <a:pt x="1158" y="2230"/>
                    <a:pt x="1320" y="2160"/>
                    <a:pt x="1428" y="2052"/>
                  </a:cubicBezTo>
                  <a:cubicBezTo>
                    <a:pt x="1528" y="1937"/>
                    <a:pt x="1590" y="1813"/>
                    <a:pt x="1590" y="1682"/>
                  </a:cubicBezTo>
                  <a:cubicBezTo>
                    <a:pt x="1582" y="1566"/>
                    <a:pt x="1551" y="1466"/>
                    <a:pt x="1490" y="1389"/>
                  </a:cubicBezTo>
                  <a:cubicBezTo>
                    <a:pt x="1436" y="1319"/>
                    <a:pt x="1359" y="1265"/>
                    <a:pt x="1274" y="1227"/>
                  </a:cubicBezTo>
                  <a:cubicBezTo>
                    <a:pt x="1173" y="1188"/>
                    <a:pt x="1065" y="1157"/>
                    <a:pt x="942" y="1127"/>
                  </a:cubicBezTo>
                  <a:lnTo>
                    <a:pt x="942" y="664"/>
                  </a:lnTo>
                  <a:cubicBezTo>
                    <a:pt x="1081" y="679"/>
                    <a:pt x="1220" y="725"/>
                    <a:pt x="1359" y="802"/>
                  </a:cubicBezTo>
                  <a:lnTo>
                    <a:pt x="1490" y="463"/>
                  </a:lnTo>
                  <a:cubicBezTo>
                    <a:pt x="1335" y="370"/>
                    <a:pt x="1158" y="316"/>
                    <a:pt x="934" y="301"/>
                  </a:cubicBezTo>
                  <a:lnTo>
                    <a:pt x="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97;p62">
              <a:extLst>
                <a:ext uri="{FF2B5EF4-FFF2-40B4-BE49-F238E27FC236}">
                  <a16:creationId xmlns:a16="http://schemas.microsoft.com/office/drawing/2014/main" id="{23A818B2-B91F-0592-360D-82B5B6CAFF51}"/>
                </a:ext>
              </a:extLst>
            </p:cNvPr>
            <p:cNvSpPr/>
            <p:nvPr/>
          </p:nvSpPr>
          <p:spPr>
            <a:xfrm>
              <a:off x="4768790" y="1277196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5486" y="1119"/>
                  </a:lnTo>
                  <a:lnTo>
                    <a:pt x="5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98;p62">
              <a:extLst>
                <a:ext uri="{FF2B5EF4-FFF2-40B4-BE49-F238E27FC236}">
                  <a16:creationId xmlns:a16="http://schemas.microsoft.com/office/drawing/2014/main" id="{3C8809CF-178D-DFF2-66B6-7A4877137CD2}"/>
                </a:ext>
              </a:extLst>
            </p:cNvPr>
            <p:cNvSpPr/>
            <p:nvPr/>
          </p:nvSpPr>
          <p:spPr>
            <a:xfrm>
              <a:off x="4788887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99;p62">
              <a:extLst>
                <a:ext uri="{FF2B5EF4-FFF2-40B4-BE49-F238E27FC236}">
                  <a16:creationId xmlns:a16="http://schemas.microsoft.com/office/drawing/2014/main" id="{9E686EE7-456D-DE0E-34BA-DD96DC17CD84}"/>
                </a:ext>
              </a:extLst>
            </p:cNvPr>
            <p:cNvSpPr/>
            <p:nvPr/>
          </p:nvSpPr>
          <p:spPr>
            <a:xfrm>
              <a:off x="4815014" y="1277196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9" y="11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00;p62">
              <a:extLst>
                <a:ext uri="{FF2B5EF4-FFF2-40B4-BE49-F238E27FC236}">
                  <a16:creationId xmlns:a16="http://schemas.microsoft.com/office/drawing/2014/main" id="{0377B561-DCC4-BB62-BE63-EE7184D7AE22}"/>
                </a:ext>
              </a:extLst>
            </p:cNvPr>
            <p:cNvSpPr/>
            <p:nvPr/>
          </p:nvSpPr>
          <p:spPr>
            <a:xfrm>
              <a:off x="4840843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01;p62">
              <a:extLst>
                <a:ext uri="{FF2B5EF4-FFF2-40B4-BE49-F238E27FC236}">
                  <a16:creationId xmlns:a16="http://schemas.microsoft.com/office/drawing/2014/main" id="{1EFFAC9F-04A2-8005-E140-9D105DB71C09}"/>
                </a:ext>
              </a:extLst>
            </p:cNvPr>
            <p:cNvSpPr/>
            <p:nvPr/>
          </p:nvSpPr>
          <p:spPr>
            <a:xfrm>
              <a:off x="4867267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02;p62">
              <a:extLst>
                <a:ext uri="{FF2B5EF4-FFF2-40B4-BE49-F238E27FC236}">
                  <a16:creationId xmlns:a16="http://schemas.microsoft.com/office/drawing/2014/main" id="{178FE497-26AE-6CDA-E9CB-789922CD8AF1}"/>
                </a:ext>
              </a:extLst>
            </p:cNvPr>
            <p:cNvSpPr/>
            <p:nvPr/>
          </p:nvSpPr>
          <p:spPr>
            <a:xfrm>
              <a:off x="4893096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603;p62">
              <a:extLst>
                <a:ext uri="{FF2B5EF4-FFF2-40B4-BE49-F238E27FC236}">
                  <a16:creationId xmlns:a16="http://schemas.microsoft.com/office/drawing/2014/main" id="{8DF5B103-A246-30CC-7515-6B94AB5A969A}"/>
                </a:ext>
              </a:extLst>
            </p:cNvPr>
            <p:cNvSpPr/>
            <p:nvPr/>
          </p:nvSpPr>
          <p:spPr>
            <a:xfrm>
              <a:off x="4919223" y="1277196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604;p62">
              <a:extLst>
                <a:ext uri="{FF2B5EF4-FFF2-40B4-BE49-F238E27FC236}">
                  <a16:creationId xmlns:a16="http://schemas.microsoft.com/office/drawing/2014/main" id="{DBE07DB2-FFB6-584E-F71F-4A661A6ECB52}"/>
                </a:ext>
              </a:extLst>
            </p:cNvPr>
            <p:cNvSpPr/>
            <p:nvPr/>
          </p:nvSpPr>
          <p:spPr>
            <a:xfrm>
              <a:off x="4945089" y="1277196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605;p62">
              <a:extLst>
                <a:ext uri="{FF2B5EF4-FFF2-40B4-BE49-F238E27FC236}">
                  <a16:creationId xmlns:a16="http://schemas.microsoft.com/office/drawing/2014/main" id="{00E67D24-A43B-6E88-5458-1CEEAF7C47F6}"/>
                </a:ext>
              </a:extLst>
            </p:cNvPr>
            <p:cNvSpPr/>
            <p:nvPr/>
          </p:nvSpPr>
          <p:spPr>
            <a:xfrm>
              <a:off x="4778541" y="1318544"/>
              <a:ext cx="204473" cy="41646"/>
            </a:xfrm>
            <a:custGeom>
              <a:avLst/>
              <a:gdLst/>
              <a:ahLst/>
              <a:cxnLst/>
              <a:rect l="l" t="t" r="r" b="b"/>
              <a:pathLst>
                <a:path w="5494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5494" y="1119"/>
                  </a:lnTo>
                  <a:lnTo>
                    <a:pt x="54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606;p62">
              <a:extLst>
                <a:ext uri="{FF2B5EF4-FFF2-40B4-BE49-F238E27FC236}">
                  <a16:creationId xmlns:a16="http://schemas.microsoft.com/office/drawing/2014/main" id="{547586DF-2AB9-1D36-E12E-95437A99E9D3}"/>
                </a:ext>
              </a:extLst>
            </p:cNvPr>
            <p:cNvSpPr/>
            <p:nvPr/>
          </p:nvSpPr>
          <p:spPr>
            <a:xfrm>
              <a:off x="4798638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607;p62">
              <a:extLst>
                <a:ext uri="{FF2B5EF4-FFF2-40B4-BE49-F238E27FC236}">
                  <a16:creationId xmlns:a16="http://schemas.microsoft.com/office/drawing/2014/main" id="{BC5DBB61-8408-50E9-A077-758CBF88D869}"/>
                </a:ext>
              </a:extLst>
            </p:cNvPr>
            <p:cNvSpPr/>
            <p:nvPr/>
          </p:nvSpPr>
          <p:spPr>
            <a:xfrm>
              <a:off x="4824765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608;p62">
              <a:extLst>
                <a:ext uri="{FF2B5EF4-FFF2-40B4-BE49-F238E27FC236}">
                  <a16:creationId xmlns:a16="http://schemas.microsoft.com/office/drawing/2014/main" id="{716E3953-D4DF-6360-5C72-0AEF85D8BCB1}"/>
                </a:ext>
              </a:extLst>
            </p:cNvPr>
            <p:cNvSpPr/>
            <p:nvPr/>
          </p:nvSpPr>
          <p:spPr>
            <a:xfrm>
              <a:off x="4850631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09;p62">
              <a:extLst>
                <a:ext uri="{FF2B5EF4-FFF2-40B4-BE49-F238E27FC236}">
                  <a16:creationId xmlns:a16="http://schemas.microsoft.com/office/drawing/2014/main" id="{6D96C6C3-9DDE-AE1B-F36A-FFAF3EB4470C}"/>
                </a:ext>
              </a:extLst>
            </p:cNvPr>
            <p:cNvSpPr/>
            <p:nvPr/>
          </p:nvSpPr>
          <p:spPr>
            <a:xfrm>
              <a:off x="4876758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10;p62">
              <a:extLst>
                <a:ext uri="{FF2B5EF4-FFF2-40B4-BE49-F238E27FC236}">
                  <a16:creationId xmlns:a16="http://schemas.microsoft.com/office/drawing/2014/main" id="{32E44C02-0947-0740-F827-9A0936CE3E01}"/>
                </a:ext>
              </a:extLst>
            </p:cNvPr>
            <p:cNvSpPr/>
            <p:nvPr/>
          </p:nvSpPr>
          <p:spPr>
            <a:xfrm>
              <a:off x="4902587" y="1318842"/>
              <a:ext cx="7518" cy="41646"/>
            </a:xfrm>
            <a:custGeom>
              <a:avLst/>
              <a:gdLst/>
              <a:ahLst/>
              <a:cxnLst/>
              <a:rect l="l" t="t" r="r" b="b"/>
              <a:pathLst>
                <a:path w="202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11;p62">
              <a:extLst>
                <a:ext uri="{FF2B5EF4-FFF2-40B4-BE49-F238E27FC236}">
                  <a16:creationId xmlns:a16="http://schemas.microsoft.com/office/drawing/2014/main" id="{9DCD1345-A585-2871-B083-3E630B40976A}"/>
                </a:ext>
              </a:extLst>
            </p:cNvPr>
            <p:cNvSpPr/>
            <p:nvPr/>
          </p:nvSpPr>
          <p:spPr>
            <a:xfrm>
              <a:off x="4929011" y="1318842"/>
              <a:ext cx="7481" cy="41646"/>
            </a:xfrm>
            <a:custGeom>
              <a:avLst/>
              <a:gdLst/>
              <a:ahLst/>
              <a:cxnLst/>
              <a:rect l="l" t="t" r="r" b="b"/>
              <a:pathLst>
                <a:path w="201" h="1119" extrusionOk="0">
                  <a:moveTo>
                    <a:pt x="0" y="0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12;p62">
              <a:extLst>
                <a:ext uri="{FF2B5EF4-FFF2-40B4-BE49-F238E27FC236}">
                  <a16:creationId xmlns:a16="http://schemas.microsoft.com/office/drawing/2014/main" id="{E79886AE-3E6F-9AA1-E734-D567D3316BF4}"/>
                </a:ext>
              </a:extLst>
            </p:cNvPr>
            <p:cNvSpPr/>
            <p:nvPr/>
          </p:nvSpPr>
          <p:spPr>
            <a:xfrm>
              <a:off x="4954542" y="1318842"/>
              <a:ext cx="7816" cy="41646"/>
            </a:xfrm>
            <a:custGeom>
              <a:avLst/>
              <a:gdLst/>
              <a:ahLst/>
              <a:cxnLst/>
              <a:rect l="l" t="t" r="r" b="b"/>
              <a:pathLst>
                <a:path w="210" h="1119" extrusionOk="0">
                  <a:moveTo>
                    <a:pt x="1" y="0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13;p62">
              <a:extLst>
                <a:ext uri="{FF2B5EF4-FFF2-40B4-BE49-F238E27FC236}">
                  <a16:creationId xmlns:a16="http://schemas.microsoft.com/office/drawing/2014/main" id="{472467B4-940E-1E5C-E07E-E8544DEA23F7}"/>
                </a:ext>
              </a:extLst>
            </p:cNvPr>
            <p:cNvSpPr/>
            <p:nvPr/>
          </p:nvSpPr>
          <p:spPr>
            <a:xfrm>
              <a:off x="4763617" y="1360154"/>
              <a:ext cx="204473" cy="41684"/>
            </a:xfrm>
            <a:custGeom>
              <a:avLst/>
              <a:gdLst/>
              <a:ahLst/>
              <a:cxnLst/>
              <a:rect l="l" t="t" r="r" b="b"/>
              <a:pathLst>
                <a:path w="5494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5493" y="1120"/>
                  </a:lnTo>
                  <a:lnTo>
                    <a:pt x="54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14;p62">
              <a:extLst>
                <a:ext uri="{FF2B5EF4-FFF2-40B4-BE49-F238E27FC236}">
                  <a16:creationId xmlns:a16="http://schemas.microsoft.com/office/drawing/2014/main" id="{9AF9559E-A8EC-C25D-E786-61F7F791B01D}"/>
                </a:ext>
              </a:extLst>
            </p:cNvPr>
            <p:cNvSpPr/>
            <p:nvPr/>
          </p:nvSpPr>
          <p:spPr>
            <a:xfrm>
              <a:off x="4784272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2" y="1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15;p62">
              <a:extLst>
                <a:ext uri="{FF2B5EF4-FFF2-40B4-BE49-F238E27FC236}">
                  <a16:creationId xmlns:a16="http://schemas.microsoft.com/office/drawing/2014/main" id="{CDC3561D-D9D3-FC13-039C-210226BEF453}"/>
                </a:ext>
              </a:extLst>
            </p:cNvPr>
            <p:cNvSpPr/>
            <p:nvPr/>
          </p:nvSpPr>
          <p:spPr>
            <a:xfrm>
              <a:off x="4810139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16;p62">
              <a:extLst>
                <a:ext uri="{FF2B5EF4-FFF2-40B4-BE49-F238E27FC236}">
                  <a16:creationId xmlns:a16="http://schemas.microsoft.com/office/drawing/2014/main" id="{6067CB30-BFB9-B2A6-B5F0-99F40F9D92A3}"/>
                </a:ext>
              </a:extLst>
            </p:cNvPr>
            <p:cNvSpPr/>
            <p:nvPr/>
          </p:nvSpPr>
          <p:spPr>
            <a:xfrm>
              <a:off x="4836265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17;p62">
              <a:extLst>
                <a:ext uri="{FF2B5EF4-FFF2-40B4-BE49-F238E27FC236}">
                  <a16:creationId xmlns:a16="http://schemas.microsoft.com/office/drawing/2014/main" id="{5805FBAD-4A37-AF81-7096-206F615651E4}"/>
                </a:ext>
              </a:extLst>
            </p:cNvPr>
            <p:cNvSpPr/>
            <p:nvPr/>
          </p:nvSpPr>
          <p:spPr>
            <a:xfrm>
              <a:off x="4862094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18;p62">
              <a:extLst>
                <a:ext uri="{FF2B5EF4-FFF2-40B4-BE49-F238E27FC236}">
                  <a16:creationId xmlns:a16="http://schemas.microsoft.com/office/drawing/2014/main" id="{0A7BE92D-7910-8CAB-8AE5-594F6423F96E}"/>
                </a:ext>
              </a:extLst>
            </p:cNvPr>
            <p:cNvSpPr/>
            <p:nvPr/>
          </p:nvSpPr>
          <p:spPr>
            <a:xfrm>
              <a:off x="4888221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19;p62">
              <a:extLst>
                <a:ext uri="{FF2B5EF4-FFF2-40B4-BE49-F238E27FC236}">
                  <a16:creationId xmlns:a16="http://schemas.microsoft.com/office/drawing/2014/main" id="{3BCD2A8C-168E-7893-4D0D-0A7E2FFAB597}"/>
                </a:ext>
              </a:extLst>
            </p:cNvPr>
            <p:cNvSpPr/>
            <p:nvPr/>
          </p:nvSpPr>
          <p:spPr>
            <a:xfrm>
              <a:off x="4914087" y="1360154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8" y="1120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20;p62">
              <a:extLst>
                <a:ext uri="{FF2B5EF4-FFF2-40B4-BE49-F238E27FC236}">
                  <a16:creationId xmlns:a16="http://schemas.microsoft.com/office/drawing/2014/main" id="{626DEDC1-435E-2C2D-A6D1-8F857C6EC035}"/>
                </a:ext>
              </a:extLst>
            </p:cNvPr>
            <p:cNvSpPr/>
            <p:nvPr/>
          </p:nvSpPr>
          <p:spPr>
            <a:xfrm>
              <a:off x="4939916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21;p62">
              <a:extLst>
                <a:ext uri="{FF2B5EF4-FFF2-40B4-BE49-F238E27FC236}">
                  <a16:creationId xmlns:a16="http://schemas.microsoft.com/office/drawing/2014/main" id="{7A8C2A05-85EF-E1C4-037C-05E0CD132A52}"/>
                </a:ext>
              </a:extLst>
            </p:cNvPr>
            <p:cNvSpPr/>
            <p:nvPr/>
          </p:nvSpPr>
          <p:spPr>
            <a:xfrm>
              <a:off x="4773665" y="1401502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5486" y="1120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22;p62">
              <a:extLst>
                <a:ext uri="{FF2B5EF4-FFF2-40B4-BE49-F238E27FC236}">
                  <a16:creationId xmlns:a16="http://schemas.microsoft.com/office/drawing/2014/main" id="{86E23793-8EB9-5534-E6CA-F49ABDA3467E}"/>
                </a:ext>
              </a:extLst>
            </p:cNvPr>
            <p:cNvSpPr/>
            <p:nvPr/>
          </p:nvSpPr>
          <p:spPr>
            <a:xfrm>
              <a:off x="4794061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23;p62">
              <a:extLst>
                <a:ext uri="{FF2B5EF4-FFF2-40B4-BE49-F238E27FC236}">
                  <a16:creationId xmlns:a16="http://schemas.microsoft.com/office/drawing/2014/main" id="{6F951F97-62A6-682E-2502-DE22B974AD34}"/>
                </a:ext>
              </a:extLst>
            </p:cNvPr>
            <p:cNvSpPr/>
            <p:nvPr/>
          </p:nvSpPr>
          <p:spPr>
            <a:xfrm>
              <a:off x="4819592" y="1401800"/>
              <a:ext cx="7816" cy="41684"/>
            </a:xfrm>
            <a:custGeom>
              <a:avLst/>
              <a:gdLst/>
              <a:ahLst/>
              <a:cxnLst/>
              <a:rect l="l" t="t" r="r" b="b"/>
              <a:pathLst>
                <a:path w="210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24;p62">
              <a:extLst>
                <a:ext uri="{FF2B5EF4-FFF2-40B4-BE49-F238E27FC236}">
                  <a16:creationId xmlns:a16="http://schemas.microsoft.com/office/drawing/2014/main" id="{672A5240-9367-E74F-65BD-A66839FAEE8D}"/>
                </a:ext>
              </a:extLst>
            </p:cNvPr>
            <p:cNvSpPr/>
            <p:nvPr/>
          </p:nvSpPr>
          <p:spPr>
            <a:xfrm>
              <a:off x="4846016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25;p62">
              <a:extLst>
                <a:ext uri="{FF2B5EF4-FFF2-40B4-BE49-F238E27FC236}">
                  <a16:creationId xmlns:a16="http://schemas.microsoft.com/office/drawing/2014/main" id="{74EEB3AB-E6D5-FF04-BCA4-90E3C4D70726}"/>
                </a:ext>
              </a:extLst>
            </p:cNvPr>
            <p:cNvSpPr/>
            <p:nvPr/>
          </p:nvSpPr>
          <p:spPr>
            <a:xfrm>
              <a:off x="4871845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2" y="111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26;p62">
              <a:extLst>
                <a:ext uri="{FF2B5EF4-FFF2-40B4-BE49-F238E27FC236}">
                  <a16:creationId xmlns:a16="http://schemas.microsoft.com/office/drawing/2014/main" id="{6B8F3857-A414-20DE-E75F-EE4FE872503C}"/>
                </a:ext>
              </a:extLst>
            </p:cNvPr>
            <p:cNvSpPr/>
            <p:nvPr/>
          </p:nvSpPr>
          <p:spPr>
            <a:xfrm>
              <a:off x="4898009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27;p62">
              <a:extLst>
                <a:ext uri="{FF2B5EF4-FFF2-40B4-BE49-F238E27FC236}">
                  <a16:creationId xmlns:a16="http://schemas.microsoft.com/office/drawing/2014/main" id="{386D881A-7A05-F92F-F481-18A410AC1BA5}"/>
                </a:ext>
              </a:extLst>
            </p:cNvPr>
            <p:cNvSpPr/>
            <p:nvPr/>
          </p:nvSpPr>
          <p:spPr>
            <a:xfrm>
              <a:off x="4923838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28;p62">
              <a:extLst>
                <a:ext uri="{FF2B5EF4-FFF2-40B4-BE49-F238E27FC236}">
                  <a16:creationId xmlns:a16="http://schemas.microsoft.com/office/drawing/2014/main" id="{35C4E7AB-6B95-05C1-9926-F74D256C3255}"/>
                </a:ext>
              </a:extLst>
            </p:cNvPr>
            <p:cNvSpPr/>
            <p:nvPr/>
          </p:nvSpPr>
          <p:spPr>
            <a:xfrm>
              <a:off x="4949965" y="1401800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9" y="111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29;p62">
              <a:extLst>
                <a:ext uri="{FF2B5EF4-FFF2-40B4-BE49-F238E27FC236}">
                  <a16:creationId xmlns:a16="http://schemas.microsoft.com/office/drawing/2014/main" id="{4FCCB88A-4A67-5B15-E6E8-73FEE66F37D4}"/>
                </a:ext>
              </a:extLst>
            </p:cNvPr>
            <p:cNvSpPr/>
            <p:nvPr/>
          </p:nvSpPr>
          <p:spPr>
            <a:xfrm>
              <a:off x="5227905" y="1360154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5486" y="1120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30;p62">
              <a:extLst>
                <a:ext uri="{FF2B5EF4-FFF2-40B4-BE49-F238E27FC236}">
                  <a16:creationId xmlns:a16="http://schemas.microsoft.com/office/drawing/2014/main" id="{76691778-F158-B7CA-810E-E2FC706BCD7C}"/>
                </a:ext>
              </a:extLst>
            </p:cNvPr>
            <p:cNvSpPr/>
            <p:nvPr/>
          </p:nvSpPr>
          <p:spPr>
            <a:xfrm>
              <a:off x="5248300" y="1360154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31;p62">
              <a:extLst>
                <a:ext uri="{FF2B5EF4-FFF2-40B4-BE49-F238E27FC236}">
                  <a16:creationId xmlns:a16="http://schemas.microsoft.com/office/drawing/2014/main" id="{1E899AE1-173A-10EE-F59E-179092B3B9DF}"/>
                </a:ext>
              </a:extLst>
            </p:cNvPr>
            <p:cNvSpPr/>
            <p:nvPr/>
          </p:nvSpPr>
          <p:spPr>
            <a:xfrm>
              <a:off x="5274129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32;p62">
              <a:extLst>
                <a:ext uri="{FF2B5EF4-FFF2-40B4-BE49-F238E27FC236}">
                  <a16:creationId xmlns:a16="http://schemas.microsoft.com/office/drawing/2014/main" id="{CAC9A9D5-1D1E-92E4-B578-A76F7611358A}"/>
                </a:ext>
              </a:extLst>
            </p:cNvPr>
            <p:cNvSpPr/>
            <p:nvPr/>
          </p:nvSpPr>
          <p:spPr>
            <a:xfrm>
              <a:off x="5300256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33;p62">
              <a:extLst>
                <a:ext uri="{FF2B5EF4-FFF2-40B4-BE49-F238E27FC236}">
                  <a16:creationId xmlns:a16="http://schemas.microsoft.com/office/drawing/2014/main" id="{B25D6254-C08E-BB96-F8FB-E34A142F8129}"/>
                </a:ext>
              </a:extLst>
            </p:cNvPr>
            <p:cNvSpPr/>
            <p:nvPr/>
          </p:nvSpPr>
          <p:spPr>
            <a:xfrm>
              <a:off x="5326085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34;p62">
              <a:extLst>
                <a:ext uri="{FF2B5EF4-FFF2-40B4-BE49-F238E27FC236}">
                  <a16:creationId xmlns:a16="http://schemas.microsoft.com/office/drawing/2014/main" id="{5A1C9EDB-4B5B-E0E1-7B32-D528472CCAA1}"/>
                </a:ext>
              </a:extLst>
            </p:cNvPr>
            <p:cNvSpPr/>
            <p:nvPr/>
          </p:nvSpPr>
          <p:spPr>
            <a:xfrm>
              <a:off x="5352509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1" y="1120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35;p62">
              <a:extLst>
                <a:ext uri="{FF2B5EF4-FFF2-40B4-BE49-F238E27FC236}">
                  <a16:creationId xmlns:a16="http://schemas.microsoft.com/office/drawing/2014/main" id="{E5A24F98-FA45-11E5-14B3-93871C9D63D6}"/>
                </a:ext>
              </a:extLst>
            </p:cNvPr>
            <p:cNvSpPr/>
            <p:nvPr/>
          </p:nvSpPr>
          <p:spPr>
            <a:xfrm>
              <a:off x="5378078" y="1360154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209" y="112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36;p62">
              <a:extLst>
                <a:ext uri="{FF2B5EF4-FFF2-40B4-BE49-F238E27FC236}">
                  <a16:creationId xmlns:a16="http://schemas.microsoft.com/office/drawing/2014/main" id="{B62C0C05-0CB4-B8E2-58D5-7B4D0D76DB47}"/>
                </a:ext>
              </a:extLst>
            </p:cNvPr>
            <p:cNvSpPr/>
            <p:nvPr/>
          </p:nvSpPr>
          <p:spPr>
            <a:xfrm>
              <a:off x="5404465" y="1360154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202" y="1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37;p62">
              <a:extLst>
                <a:ext uri="{FF2B5EF4-FFF2-40B4-BE49-F238E27FC236}">
                  <a16:creationId xmlns:a16="http://schemas.microsoft.com/office/drawing/2014/main" id="{87E98F6A-19D1-19C9-9AB7-A24E5425E75B}"/>
                </a:ext>
              </a:extLst>
            </p:cNvPr>
            <p:cNvSpPr/>
            <p:nvPr/>
          </p:nvSpPr>
          <p:spPr>
            <a:xfrm>
              <a:off x="5237656" y="1401502"/>
              <a:ext cx="204175" cy="41684"/>
            </a:xfrm>
            <a:custGeom>
              <a:avLst/>
              <a:gdLst/>
              <a:ahLst/>
              <a:cxnLst/>
              <a:rect l="l" t="t" r="r" b="b"/>
              <a:pathLst>
                <a:path w="5486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5486" y="1120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38;p62">
              <a:extLst>
                <a:ext uri="{FF2B5EF4-FFF2-40B4-BE49-F238E27FC236}">
                  <a16:creationId xmlns:a16="http://schemas.microsoft.com/office/drawing/2014/main" id="{190373A0-4819-332D-0B64-68DDE4985B62}"/>
                </a:ext>
              </a:extLst>
            </p:cNvPr>
            <p:cNvSpPr/>
            <p:nvPr/>
          </p:nvSpPr>
          <p:spPr>
            <a:xfrm>
              <a:off x="5258051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39;p62">
              <a:extLst>
                <a:ext uri="{FF2B5EF4-FFF2-40B4-BE49-F238E27FC236}">
                  <a16:creationId xmlns:a16="http://schemas.microsoft.com/office/drawing/2014/main" id="{E31A3AF8-DF41-43DA-319B-C1E3987E56CB}"/>
                </a:ext>
              </a:extLst>
            </p:cNvPr>
            <p:cNvSpPr/>
            <p:nvPr/>
          </p:nvSpPr>
          <p:spPr>
            <a:xfrm>
              <a:off x="5283880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40;p62">
              <a:extLst>
                <a:ext uri="{FF2B5EF4-FFF2-40B4-BE49-F238E27FC236}">
                  <a16:creationId xmlns:a16="http://schemas.microsoft.com/office/drawing/2014/main" id="{DBECB8EA-F4F7-A05D-C751-62F8770B4EAE}"/>
                </a:ext>
              </a:extLst>
            </p:cNvPr>
            <p:cNvSpPr/>
            <p:nvPr/>
          </p:nvSpPr>
          <p:spPr>
            <a:xfrm>
              <a:off x="5310007" y="1401800"/>
              <a:ext cx="7518" cy="41684"/>
            </a:xfrm>
            <a:custGeom>
              <a:avLst/>
              <a:gdLst/>
              <a:ahLst/>
              <a:cxnLst/>
              <a:rect l="l" t="t" r="r" b="b"/>
              <a:pathLst>
                <a:path w="202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41;p62">
              <a:extLst>
                <a:ext uri="{FF2B5EF4-FFF2-40B4-BE49-F238E27FC236}">
                  <a16:creationId xmlns:a16="http://schemas.microsoft.com/office/drawing/2014/main" id="{FF209EEB-136D-5E25-A4C2-2E799EEB21DA}"/>
                </a:ext>
              </a:extLst>
            </p:cNvPr>
            <p:cNvSpPr/>
            <p:nvPr/>
          </p:nvSpPr>
          <p:spPr>
            <a:xfrm>
              <a:off x="5335873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42;p62">
              <a:extLst>
                <a:ext uri="{FF2B5EF4-FFF2-40B4-BE49-F238E27FC236}">
                  <a16:creationId xmlns:a16="http://schemas.microsoft.com/office/drawing/2014/main" id="{A5F23B11-BC00-9618-547F-1E0E0426614D}"/>
                </a:ext>
              </a:extLst>
            </p:cNvPr>
            <p:cNvSpPr/>
            <p:nvPr/>
          </p:nvSpPr>
          <p:spPr>
            <a:xfrm>
              <a:off x="5362000" y="1401800"/>
              <a:ext cx="7481" cy="41684"/>
            </a:xfrm>
            <a:custGeom>
              <a:avLst/>
              <a:gdLst/>
              <a:ahLst/>
              <a:cxnLst/>
              <a:rect l="l" t="t" r="r" b="b"/>
              <a:pathLst>
                <a:path w="201" h="1120" extrusionOk="0">
                  <a:moveTo>
                    <a:pt x="0" y="1"/>
                  </a:moveTo>
                  <a:lnTo>
                    <a:pt x="0" y="1119"/>
                  </a:lnTo>
                  <a:lnTo>
                    <a:pt x="201" y="11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43;p62">
              <a:extLst>
                <a:ext uri="{FF2B5EF4-FFF2-40B4-BE49-F238E27FC236}">
                  <a16:creationId xmlns:a16="http://schemas.microsoft.com/office/drawing/2014/main" id="{B4ADAA17-C66E-06C9-CA12-ACC7EBE37E9A}"/>
                </a:ext>
              </a:extLst>
            </p:cNvPr>
            <p:cNvSpPr/>
            <p:nvPr/>
          </p:nvSpPr>
          <p:spPr>
            <a:xfrm>
              <a:off x="5387829" y="1401800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44;p62">
              <a:extLst>
                <a:ext uri="{FF2B5EF4-FFF2-40B4-BE49-F238E27FC236}">
                  <a16:creationId xmlns:a16="http://schemas.microsoft.com/office/drawing/2014/main" id="{3C2E9102-C277-9604-FFFF-1817BDCAEBDB}"/>
                </a:ext>
              </a:extLst>
            </p:cNvPr>
            <p:cNvSpPr/>
            <p:nvPr/>
          </p:nvSpPr>
          <p:spPr>
            <a:xfrm>
              <a:off x="5413955" y="1401800"/>
              <a:ext cx="7778" cy="41684"/>
            </a:xfrm>
            <a:custGeom>
              <a:avLst/>
              <a:gdLst/>
              <a:ahLst/>
              <a:cxnLst/>
              <a:rect l="l" t="t" r="r" b="b"/>
              <a:pathLst>
                <a:path w="209" h="1120" extrusionOk="0">
                  <a:moveTo>
                    <a:pt x="1" y="1"/>
                  </a:moveTo>
                  <a:lnTo>
                    <a:pt x="1" y="1119"/>
                  </a:lnTo>
                  <a:lnTo>
                    <a:pt x="209" y="111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Picture 151">
            <a:extLst>
              <a:ext uri="{FF2B5EF4-FFF2-40B4-BE49-F238E27FC236}">
                <a16:creationId xmlns:a16="http://schemas.microsoft.com/office/drawing/2014/main" id="{AE12F9D9-B89D-4B97-1415-09FBEC81A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401" y="1844302"/>
            <a:ext cx="6170055" cy="20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35281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ics Theme for Career Day by Slidesgo">
  <a:themeElements>
    <a:clrScheme name="Simple Light">
      <a:dk1>
        <a:srgbClr val="F9E5D9"/>
      </a:dk1>
      <a:lt1>
        <a:srgbClr val="AF7C62"/>
      </a:lt1>
      <a:dk2>
        <a:srgbClr val="F7CFBC"/>
      </a:dk2>
      <a:lt2>
        <a:srgbClr val="2450A6"/>
      </a:lt2>
      <a:accent1>
        <a:srgbClr val="70A0E5"/>
      </a:accent1>
      <a:accent2>
        <a:srgbClr val="F25774"/>
      </a:accent2>
      <a:accent3>
        <a:srgbClr val="CE283C"/>
      </a:accent3>
      <a:accent4>
        <a:srgbClr val="BF1B28"/>
      </a:accent4>
      <a:accent5>
        <a:srgbClr val="F29251"/>
      </a:accent5>
      <a:accent6>
        <a:srgbClr val="FFFFFF"/>
      </a:accent6>
      <a:hlink>
        <a:srgbClr val="AF7C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Wingdings</vt:lpstr>
      <vt:lpstr>Montserrat SemiBold</vt:lpstr>
      <vt:lpstr>Montserrat ExtraBold</vt:lpstr>
      <vt:lpstr>Montserrat</vt:lpstr>
      <vt:lpstr>Economics Theme for Career Day by Slidesgo</vt:lpstr>
      <vt:lpstr>Opdracht 6:  Sales &amp; Finance </vt:lpstr>
      <vt:lpstr>Cash Flow (CF)</vt:lpstr>
      <vt:lpstr>Interest (I)</vt:lpstr>
      <vt:lpstr>Internal Rate of Return (IRR)</vt:lpstr>
      <vt:lpstr>Net Present Value (NPV)</vt:lpstr>
      <vt:lpstr>Present Value (PV)</vt:lpstr>
      <vt:lpstr>Future Value (FV)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Opdracht 6:  Sales &amp; Finance </dc:title>
  <cp:lastModifiedBy>Tibo Neubourg</cp:lastModifiedBy>
  <cp:revision>1</cp:revision>
  <dcterms:modified xsi:type="dcterms:W3CDTF">2023-01-02T14:51:02Z</dcterms:modified>
</cp:coreProperties>
</file>