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1"/>
  </p:notesMasterIdLst>
  <p:sldIdLst>
    <p:sldId id="256" r:id="rId2"/>
    <p:sldId id="257" r:id="rId3"/>
    <p:sldId id="258" r:id="rId4"/>
    <p:sldId id="333" r:id="rId5"/>
    <p:sldId id="259" r:id="rId6"/>
    <p:sldId id="262" r:id="rId7"/>
    <p:sldId id="267" r:id="rId8"/>
    <p:sldId id="260" r:id="rId9"/>
    <p:sldId id="266" r:id="rId10"/>
  </p:sldIdLst>
  <p:sldSz cx="9144000" cy="5143500" type="screen16x9"/>
  <p:notesSz cx="6858000" cy="9144000"/>
  <p:embeddedFontLst>
    <p:embeddedFont>
      <p:font typeface="Darker Grotesque" panose="020B0604020202020204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0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453CAE-892D-4B27-A758-4373879B0C54}" v="87" dt="2023-02-07T15:11:32.163"/>
  </p1510:revLst>
</p1510:revInfo>
</file>

<file path=ppt/tableStyles.xml><?xml version="1.0" encoding="utf-8"?>
<a:tblStyleLst xmlns:a="http://schemas.openxmlformats.org/drawingml/2006/main" def="{00CD66D5-9941-4F33-86A1-6C84B2B58DEC}">
  <a:tblStyle styleId="{00CD66D5-9941-4F33-86A1-6C84B2B58D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SSIER Tibo Francis Louis" userId="52d00609-a5a2-4145-ae5a-2c72a04dbf33" providerId="ADAL" clId="{56453CAE-892D-4B27-A758-4373879B0C54}"/>
    <pc:docChg chg="undo custSel addSld delSld modSld sldOrd delMainMaster">
      <pc:chgData name="TESSIER Tibo Francis Louis" userId="52d00609-a5a2-4145-ae5a-2c72a04dbf33" providerId="ADAL" clId="{56453CAE-892D-4B27-A758-4373879B0C54}" dt="2023-02-08T09:13:10.847" v="460" actId="47"/>
      <pc:docMkLst>
        <pc:docMk/>
      </pc:docMkLst>
      <pc:sldChg chg="addSp delSp modSp mod modTransition modAnim">
        <pc:chgData name="TESSIER Tibo Francis Louis" userId="52d00609-a5a2-4145-ae5a-2c72a04dbf33" providerId="ADAL" clId="{56453CAE-892D-4B27-A758-4373879B0C54}" dt="2023-02-07T14:48:04.645" v="95" actId="207"/>
        <pc:sldMkLst>
          <pc:docMk/>
          <pc:sldMk cId="0" sldId="258"/>
        </pc:sldMkLst>
        <pc:spChg chg="add del mod">
          <ac:chgData name="TESSIER Tibo Francis Louis" userId="52d00609-a5a2-4145-ae5a-2c72a04dbf33" providerId="ADAL" clId="{56453CAE-892D-4B27-A758-4373879B0C54}" dt="2023-02-07T14:42:21.129" v="39" actId="478"/>
          <ac:spMkLst>
            <pc:docMk/>
            <pc:sldMk cId="0" sldId="258"/>
            <ac:spMk id="3" creationId="{D9A9C715-5965-4EC1-A119-8A41181B7B6C}"/>
          </ac:spMkLst>
        </pc:spChg>
        <pc:spChg chg="add del mod">
          <ac:chgData name="TESSIER Tibo Francis Louis" userId="52d00609-a5a2-4145-ae5a-2c72a04dbf33" providerId="ADAL" clId="{56453CAE-892D-4B27-A758-4373879B0C54}" dt="2023-02-07T14:42:25.532" v="43" actId="478"/>
          <ac:spMkLst>
            <pc:docMk/>
            <pc:sldMk cId="0" sldId="258"/>
            <ac:spMk id="5" creationId="{5F2DF12C-F22E-1000-4D94-9982C7CCEF2E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7" creationId="{F0AD61F0-A127-EC45-05C9-28573CA3A98F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9" creationId="{AF716A76-C65E-2632-28CF-A2122FB1DFAD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11" creationId="{0222CF67-4930-ACFC-831F-41329CD06BF8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13" creationId="{5268D010-7A75-59D5-C03A-27500BB27702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15" creationId="{99103599-7B65-917E-3DEB-784482BA3798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17" creationId="{AD3745E0-59F6-482E-B6B9-339358C083D4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19" creationId="{A7277B5F-A545-90C7-2ACD-943F975A7FAD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21" creationId="{233423C1-E0A7-145A-1786-ACE0D14BE528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23" creationId="{A0FE8619-A76A-E613-029B-D8FE92736DC6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25" creationId="{68D19680-326C-848A-9F60-FBF838A00EC5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27" creationId="{6BCF9E34-BE30-07FF-9B89-3B1D068B53F9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29" creationId="{40B1BAB0-0877-B15E-4D59-CB9B973E511E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31" creationId="{423823E6-0D1A-0214-D1B1-9E2006B6DDD7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33" creationId="{2338FA88-8520-3E47-A2DD-A7D1F38E728E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35" creationId="{037894CA-E822-0D71-6978-9488C5070A29}"/>
          </ac:spMkLst>
        </pc:spChg>
        <pc:spChg chg="add del mod">
          <ac:chgData name="TESSIER Tibo Francis Louis" userId="52d00609-a5a2-4145-ae5a-2c72a04dbf33" providerId="ADAL" clId="{56453CAE-892D-4B27-A758-4373879B0C54}" dt="2023-02-07T14:42:30.157" v="45" actId="478"/>
          <ac:spMkLst>
            <pc:docMk/>
            <pc:sldMk cId="0" sldId="258"/>
            <ac:spMk id="37" creationId="{861AFBB7-2DB0-9A16-0819-1B01FA49AABB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29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30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31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32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33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34" creationId="{00000000-0000-0000-0000-000000000000}"/>
          </ac:spMkLst>
        </pc:spChg>
        <pc:spChg chg="del mod">
          <ac:chgData name="TESSIER Tibo Francis Louis" userId="52d00609-a5a2-4145-ae5a-2c72a04dbf33" providerId="ADAL" clId="{56453CAE-892D-4B27-A758-4373879B0C54}" dt="2023-02-07T14:42:23.515" v="42" actId="478"/>
          <ac:spMkLst>
            <pc:docMk/>
            <pc:sldMk cId="0" sldId="258"/>
            <ac:spMk id="1035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36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37" creationId="{00000000-0000-0000-0000-000000000000}"/>
          </ac:spMkLst>
        </pc:spChg>
        <pc:spChg chg="mod">
          <ac:chgData name="TESSIER Tibo Francis Louis" userId="52d00609-a5a2-4145-ae5a-2c72a04dbf33" providerId="ADAL" clId="{56453CAE-892D-4B27-A758-4373879B0C54}" dt="2023-02-07T14:48:04.645" v="95" actId="207"/>
          <ac:spMkLst>
            <pc:docMk/>
            <pc:sldMk cId="0" sldId="258"/>
            <ac:spMk id="1038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39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40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41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42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43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44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45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2:27.781" v="44" actId="478"/>
          <ac:spMkLst>
            <pc:docMk/>
            <pc:sldMk cId="0" sldId="258"/>
            <ac:spMk id="1046" creationId="{00000000-0000-0000-0000-000000000000}"/>
          </ac:spMkLst>
        </pc:spChg>
        <pc:spChg chg="del mod">
          <ac:chgData name="TESSIER Tibo Francis Louis" userId="52d00609-a5a2-4145-ae5a-2c72a04dbf33" providerId="ADAL" clId="{56453CAE-892D-4B27-A758-4373879B0C54}" dt="2023-02-07T14:42:19.517" v="38" actId="478"/>
          <ac:spMkLst>
            <pc:docMk/>
            <pc:sldMk cId="0" sldId="258"/>
            <ac:spMk id="1047" creationId="{00000000-0000-0000-0000-000000000000}"/>
          </ac:spMkLst>
        </pc:spChg>
        <pc:grpChg chg="del">
          <ac:chgData name="TESSIER Tibo Francis Louis" userId="52d00609-a5a2-4145-ae5a-2c72a04dbf33" providerId="ADAL" clId="{56453CAE-892D-4B27-A758-4373879B0C54}" dt="2023-02-07T14:42:21.865" v="40" actId="478"/>
          <ac:grpSpMkLst>
            <pc:docMk/>
            <pc:sldMk cId="0" sldId="258"/>
            <ac:grpSpMk id="1048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2:27.781" v="44" actId="478"/>
          <ac:grpSpMkLst>
            <pc:docMk/>
            <pc:sldMk cId="0" sldId="258"/>
            <ac:grpSpMk id="1051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2:27.781" v="44" actId="478"/>
          <ac:grpSpMkLst>
            <pc:docMk/>
            <pc:sldMk cId="0" sldId="258"/>
            <ac:grpSpMk id="1054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2:27.781" v="44" actId="478"/>
          <ac:grpSpMkLst>
            <pc:docMk/>
            <pc:sldMk cId="0" sldId="258"/>
            <ac:grpSpMk id="1057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2:27.781" v="44" actId="478"/>
          <ac:grpSpMkLst>
            <pc:docMk/>
            <pc:sldMk cId="0" sldId="258"/>
            <ac:grpSpMk id="1060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2:27.781" v="44" actId="478"/>
          <ac:grpSpMkLst>
            <pc:docMk/>
            <pc:sldMk cId="0" sldId="258"/>
            <ac:grpSpMk id="1063" creationId="{00000000-0000-0000-0000-000000000000}"/>
          </ac:grpSpMkLst>
        </pc:grpChg>
        <pc:picChg chg="add del mod">
          <ac:chgData name="TESSIER Tibo Francis Louis" userId="52d00609-a5a2-4145-ae5a-2c72a04dbf33" providerId="ADAL" clId="{56453CAE-892D-4B27-A758-4373879B0C54}" dt="2023-02-07T14:43:14.557" v="57" actId="21"/>
          <ac:picMkLst>
            <pc:docMk/>
            <pc:sldMk cId="0" sldId="258"/>
            <ac:picMk id="39" creationId="{F81BCAD7-6D30-7043-BA7C-E54BF5DDF1EF}"/>
          </ac:picMkLst>
        </pc:picChg>
        <pc:picChg chg="add mod">
          <ac:chgData name="TESSIER Tibo Francis Louis" userId="52d00609-a5a2-4145-ae5a-2c72a04dbf33" providerId="ADAL" clId="{56453CAE-892D-4B27-A758-4373879B0C54}" dt="2023-02-07T14:43:31.760" v="59" actId="1076"/>
          <ac:picMkLst>
            <pc:docMk/>
            <pc:sldMk cId="0" sldId="258"/>
            <ac:picMk id="40" creationId="{C6391D81-90E8-9B36-76D9-C98357F96E36}"/>
          </ac:picMkLst>
        </pc:picChg>
      </pc:sldChg>
      <pc:sldChg chg="addSp delSp modSp mod ord delAnim">
        <pc:chgData name="TESSIER Tibo Francis Louis" userId="52d00609-a5a2-4145-ae5a-2c72a04dbf33" providerId="ADAL" clId="{56453CAE-892D-4B27-A758-4373879B0C54}" dt="2023-02-08T09:12:59.459" v="455" actId="1076"/>
        <pc:sldMkLst>
          <pc:docMk/>
          <pc:sldMk cId="0" sldId="259"/>
        </pc:sldMkLst>
        <pc:spChg chg="add del mod">
          <ac:chgData name="TESSIER Tibo Francis Louis" userId="52d00609-a5a2-4145-ae5a-2c72a04dbf33" providerId="ADAL" clId="{56453CAE-892D-4B27-A758-4373879B0C54}" dt="2023-02-07T14:48:34.733" v="121" actId="478"/>
          <ac:spMkLst>
            <pc:docMk/>
            <pc:sldMk cId="0" sldId="259"/>
            <ac:spMk id="3" creationId="{999125C2-23AC-C957-DCA1-AE1E7979A747}"/>
          </ac:spMkLst>
        </pc:spChg>
        <pc:spChg chg="add del mod">
          <ac:chgData name="TESSIER Tibo Francis Louis" userId="52d00609-a5a2-4145-ae5a-2c72a04dbf33" providerId="ADAL" clId="{56453CAE-892D-4B27-A758-4373879B0C54}" dt="2023-02-07T14:48:34.733" v="121" actId="478"/>
          <ac:spMkLst>
            <pc:docMk/>
            <pc:sldMk cId="0" sldId="259"/>
            <ac:spMk id="5" creationId="{D96E5404-4E8D-61CA-9138-BF7A77BB655F}"/>
          </ac:spMkLst>
        </pc:spChg>
        <pc:spChg chg="add del mod">
          <ac:chgData name="TESSIER Tibo Francis Louis" userId="52d00609-a5a2-4145-ae5a-2c72a04dbf33" providerId="ADAL" clId="{56453CAE-892D-4B27-A758-4373879B0C54}" dt="2023-02-07T14:48:34.733" v="121" actId="478"/>
          <ac:spMkLst>
            <pc:docMk/>
            <pc:sldMk cId="0" sldId="259"/>
            <ac:spMk id="7" creationId="{68840240-1A50-AA56-8DDE-853F78B90765}"/>
          </ac:spMkLst>
        </pc:spChg>
        <pc:spChg chg="add del mod">
          <ac:chgData name="TESSIER Tibo Francis Louis" userId="52d00609-a5a2-4145-ae5a-2c72a04dbf33" providerId="ADAL" clId="{56453CAE-892D-4B27-A758-4373879B0C54}" dt="2023-02-07T14:48:34.733" v="121" actId="478"/>
          <ac:spMkLst>
            <pc:docMk/>
            <pc:sldMk cId="0" sldId="259"/>
            <ac:spMk id="9" creationId="{8FA008DB-DA06-F27C-3481-20289438772A}"/>
          </ac:spMkLst>
        </pc:spChg>
        <pc:spChg chg="add del mod">
          <ac:chgData name="TESSIER Tibo Francis Louis" userId="52d00609-a5a2-4145-ae5a-2c72a04dbf33" providerId="ADAL" clId="{56453CAE-892D-4B27-A758-4373879B0C54}" dt="2023-02-07T14:48:34.733" v="121" actId="478"/>
          <ac:spMkLst>
            <pc:docMk/>
            <pc:sldMk cId="0" sldId="259"/>
            <ac:spMk id="11" creationId="{3E1597ED-FB39-2AC4-A1F2-060435698A0A}"/>
          </ac:spMkLst>
        </pc:spChg>
        <pc:spChg chg="add del mod">
          <ac:chgData name="TESSIER Tibo Francis Louis" userId="52d00609-a5a2-4145-ae5a-2c72a04dbf33" providerId="ADAL" clId="{56453CAE-892D-4B27-A758-4373879B0C54}" dt="2023-02-07T14:48:34.733" v="121" actId="478"/>
          <ac:spMkLst>
            <pc:docMk/>
            <pc:sldMk cId="0" sldId="259"/>
            <ac:spMk id="13" creationId="{7B7AA647-9797-33AC-9EAA-34DF1D1E1150}"/>
          </ac:spMkLst>
        </pc:spChg>
        <pc:spChg chg="add del mod">
          <ac:chgData name="TESSIER Tibo Francis Louis" userId="52d00609-a5a2-4145-ae5a-2c72a04dbf33" providerId="ADAL" clId="{56453CAE-892D-4B27-A758-4373879B0C54}" dt="2023-02-07T14:48:36.712" v="122" actId="478"/>
          <ac:spMkLst>
            <pc:docMk/>
            <pc:sldMk cId="0" sldId="259"/>
            <ac:spMk id="15" creationId="{0FA2D031-E2A0-E982-F227-D7FD5DD42FAA}"/>
          </ac:spMkLst>
        </pc:spChg>
        <pc:spChg chg="add del mod">
          <ac:chgData name="TESSIER Tibo Francis Louis" userId="52d00609-a5a2-4145-ae5a-2c72a04dbf33" providerId="ADAL" clId="{56453CAE-892D-4B27-A758-4373879B0C54}" dt="2023-02-07T14:48:38.840" v="123" actId="478"/>
          <ac:spMkLst>
            <pc:docMk/>
            <pc:sldMk cId="0" sldId="259"/>
            <ac:spMk id="17" creationId="{63DC8368-1764-9184-E5F9-B14A0D548709}"/>
          </ac:spMkLst>
        </pc:spChg>
        <pc:spChg chg="add del mod">
          <ac:chgData name="TESSIER Tibo Francis Louis" userId="52d00609-a5a2-4145-ae5a-2c72a04dbf33" providerId="ADAL" clId="{56453CAE-892D-4B27-A758-4373879B0C54}" dt="2023-02-07T14:48:38.840" v="123" actId="478"/>
          <ac:spMkLst>
            <pc:docMk/>
            <pc:sldMk cId="0" sldId="259"/>
            <ac:spMk id="19" creationId="{CE7BA812-967E-EB88-C90A-C7C02BE9F63F}"/>
          </ac:spMkLst>
        </pc:spChg>
        <pc:spChg chg="add del mod">
          <ac:chgData name="TESSIER Tibo Francis Louis" userId="52d00609-a5a2-4145-ae5a-2c72a04dbf33" providerId="ADAL" clId="{56453CAE-892D-4B27-A758-4373879B0C54}" dt="2023-02-07T14:48:36.712" v="122" actId="478"/>
          <ac:spMkLst>
            <pc:docMk/>
            <pc:sldMk cId="0" sldId="259"/>
            <ac:spMk id="21" creationId="{3DD52FF0-CC84-0E0D-61F3-C6A7BA766D2D}"/>
          </ac:spMkLst>
        </pc:spChg>
        <pc:spChg chg="add del mod">
          <ac:chgData name="TESSIER Tibo Francis Louis" userId="52d00609-a5a2-4145-ae5a-2c72a04dbf33" providerId="ADAL" clId="{56453CAE-892D-4B27-A758-4373879B0C54}" dt="2023-02-07T14:48:38.840" v="123" actId="478"/>
          <ac:spMkLst>
            <pc:docMk/>
            <pc:sldMk cId="0" sldId="259"/>
            <ac:spMk id="23" creationId="{8B341B9E-CD80-9AA6-6D9C-68473DF3DB4D}"/>
          </ac:spMkLst>
        </pc:spChg>
        <pc:spChg chg="add del mod">
          <ac:chgData name="TESSIER Tibo Francis Louis" userId="52d00609-a5a2-4145-ae5a-2c72a04dbf33" providerId="ADAL" clId="{56453CAE-892D-4B27-A758-4373879B0C54}" dt="2023-02-07T14:48:38.840" v="123" actId="478"/>
          <ac:spMkLst>
            <pc:docMk/>
            <pc:sldMk cId="0" sldId="259"/>
            <ac:spMk id="25" creationId="{EA1513CA-0814-A908-704E-29A4D350E2A1}"/>
          </ac:spMkLst>
        </pc:spChg>
        <pc:spChg chg="add del mod">
          <ac:chgData name="TESSIER Tibo Francis Louis" userId="52d00609-a5a2-4145-ae5a-2c72a04dbf33" providerId="ADAL" clId="{56453CAE-892D-4B27-A758-4373879B0C54}" dt="2023-02-07T14:48:38.840" v="123" actId="478"/>
          <ac:spMkLst>
            <pc:docMk/>
            <pc:sldMk cId="0" sldId="259"/>
            <ac:spMk id="27" creationId="{41E29443-30CB-F937-9E11-98E18F4B137F}"/>
          </ac:spMkLst>
        </pc:spChg>
        <pc:spChg chg="add del mod">
          <ac:chgData name="TESSIER Tibo Francis Louis" userId="52d00609-a5a2-4145-ae5a-2c72a04dbf33" providerId="ADAL" clId="{56453CAE-892D-4B27-A758-4373879B0C54}" dt="2023-02-07T14:48:57.342" v="130" actId="478"/>
          <ac:spMkLst>
            <pc:docMk/>
            <pc:sldMk cId="0" sldId="259"/>
            <ac:spMk id="29" creationId="{3FEF5D7E-FA72-7071-E6A6-2468D2D00577}"/>
          </ac:spMkLst>
        </pc:spChg>
        <pc:spChg chg="add del mod">
          <ac:chgData name="TESSIER Tibo Francis Louis" userId="52d00609-a5a2-4145-ae5a-2c72a04dbf33" providerId="ADAL" clId="{56453CAE-892D-4B27-A758-4373879B0C54}" dt="2023-02-07T14:48:57.342" v="130" actId="478"/>
          <ac:spMkLst>
            <pc:docMk/>
            <pc:sldMk cId="0" sldId="259"/>
            <ac:spMk id="31" creationId="{7859533F-0718-091D-DFEA-732606711AFC}"/>
          </ac:spMkLst>
        </pc:spChg>
        <pc:spChg chg="add del mod">
          <ac:chgData name="TESSIER Tibo Francis Louis" userId="52d00609-a5a2-4145-ae5a-2c72a04dbf33" providerId="ADAL" clId="{56453CAE-892D-4B27-A758-4373879B0C54}" dt="2023-02-07T14:48:43.155" v="126" actId="478"/>
          <ac:spMkLst>
            <pc:docMk/>
            <pc:sldMk cId="0" sldId="259"/>
            <ac:spMk id="33" creationId="{D901C356-19A1-9A49-653C-825EAC62102A}"/>
          </ac:spMkLst>
        </pc:spChg>
        <pc:spChg chg="add del mod">
          <ac:chgData name="TESSIER Tibo Francis Louis" userId="52d00609-a5a2-4145-ae5a-2c72a04dbf33" providerId="ADAL" clId="{56453CAE-892D-4B27-A758-4373879B0C54}" dt="2023-02-07T14:48:51.169" v="128" actId="478"/>
          <ac:spMkLst>
            <pc:docMk/>
            <pc:sldMk cId="0" sldId="259"/>
            <ac:spMk id="35" creationId="{27AE7CC0-82F2-CFCA-5EC9-A72A9D19A3FA}"/>
          </ac:spMkLst>
        </pc:spChg>
        <pc:spChg chg="add del mod">
          <ac:chgData name="TESSIER Tibo Francis Louis" userId="52d00609-a5a2-4145-ae5a-2c72a04dbf33" providerId="ADAL" clId="{56453CAE-892D-4B27-A758-4373879B0C54}" dt="2023-02-07T14:48:54.342" v="129" actId="478"/>
          <ac:spMkLst>
            <pc:docMk/>
            <pc:sldMk cId="0" sldId="259"/>
            <ac:spMk id="37" creationId="{5A2EDC11-7B94-9FA3-2EAE-80887BD91846}"/>
          </ac:spMkLst>
        </pc:spChg>
        <pc:spChg chg="del">
          <ac:chgData name="TESSIER Tibo Francis Louis" userId="52d00609-a5a2-4145-ae5a-2c72a04dbf33" providerId="ADAL" clId="{56453CAE-892D-4B27-A758-4373879B0C54}" dt="2023-02-07T14:48:32.656" v="120" actId="478"/>
          <ac:spMkLst>
            <pc:docMk/>
            <pc:sldMk cId="0" sldId="259"/>
            <ac:spMk id="1074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2.656" v="120" actId="478"/>
          <ac:spMkLst>
            <pc:docMk/>
            <pc:sldMk cId="0" sldId="259"/>
            <ac:spMk id="1075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2.656" v="120" actId="478"/>
          <ac:spMkLst>
            <pc:docMk/>
            <pc:sldMk cId="0" sldId="259"/>
            <ac:spMk id="1076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2.656" v="120" actId="478"/>
          <ac:spMkLst>
            <pc:docMk/>
            <pc:sldMk cId="0" sldId="259"/>
            <ac:spMk id="1077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6.712" v="122" actId="478"/>
          <ac:spMkLst>
            <pc:docMk/>
            <pc:sldMk cId="0" sldId="259"/>
            <ac:spMk id="1078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51.169" v="128" actId="478"/>
          <ac:spMkLst>
            <pc:docMk/>
            <pc:sldMk cId="0" sldId="259"/>
            <ac:spMk id="1079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45.139" v="127" actId="478"/>
          <ac:spMkLst>
            <pc:docMk/>
            <pc:sldMk cId="0" sldId="259"/>
            <ac:spMk id="1080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2.656" v="120" actId="478"/>
          <ac:spMkLst>
            <pc:docMk/>
            <pc:sldMk cId="0" sldId="259"/>
            <ac:spMk id="1081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6.712" v="122" actId="478"/>
          <ac:spMkLst>
            <pc:docMk/>
            <pc:sldMk cId="0" sldId="259"/>
            <ac:spMk id="1082" creationId="{00000000-0000-0000-0000-000000000000}"/>
          </ac:spMkLst>
        </pc:spChg>
        <pc:spChg chg="mod">
          <ac:chgData name="TESSIER Tibo Francis Louis" userId="52d00609-a5a2-4145-ae5a-2c72a04dbf33" providerId="ADAL" clId="{56453CAE-892D-4B27-A758-4373879B0C54}" dt="2023-02-07T14:48:41.703" v="125" actId="1076"/>
          <ac:spMkLst>
            <pc:docMk/>
            <pc:sldMk cId="0" sldId="259"/>
            <ac:spMk id="1083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2.656" v="120" actId="478"/>
          <ac:spMkLst>
            <pc:docMk/>
            <pc:sldMk cId="0" sldId="259"/>
            <ac:spMk id="1084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2.656" v="120" actId="478"/>
          <ac:spMkLst>
            <pc:docMk/>
            <pc:sldMk cId="0" sldId="259"/>
            <ac:spMk id="1085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4.733" v="121" actId="478"/>
          <ac:spMkLst>
            <pc:docMk/>
            <pc:sldMk cId="0" sldId="259"/>
            <ac:spMk id="1086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4.733" v="121" actId="478"/>
          <ac:spMkLst>
            <pc:docMk/>
            <pc:sldMk cId="0" sldId="259"/>
            <ac:spMk id="1087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4.733" v="121" actId="478"/>
          <ac:spMkLst>
            <pc:docMk/>
            <pc:sldMk cId="0" sldId="259"/>
            <ac:spMk id="1088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6.712" v="122" actId="478"/>
          <ac:spMkLst>
            <pc:docMk/>
            <pc:sldMk cId="0" sldId="259"/>
            <ac:spMk id="1089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6.712" v="122" actId="478"/>
          <ac:spMkLst>
            <pc:docMk/>
            <pc:sldMk cId="0" sldId="259"/>
            <ac:spMk id="1090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6.712" v="122" actId="478"/>
          <ac:spMkLst>
            <pc:docMk/>
            <pc:sldMk cId="0" sldId="259"/>
            <ac:spMk id="1091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4:48:36.712" v="122" actId="478"/>
          <ac:spMkLst>
            <pc:docMk/>
            <pc:sldMk cId="0" sldId="259"/>
            <ac:spMk id="1092" creationId="{00000000-0000-0000-0000-000000000000}"/>
          </ac:spMkLst>
        </pc:spChg>
        <pc:grpChg chg="del">
          <ac:chgData name="TESSIER Tibo Francis Louis" userId="52d00609-a5a2-4145-ae5a-2c72a04dbf33" providerId="ADAL" clId="{56453CAE-892D-4B27-A758-4373879B0C54}" dt="2023-02-07T14:48:32.656" v="120" actId="478"/>
          <ac:grpSpMkLst>
            <pc:docMk/>
            <pc:sldMk cId="0" sldId="259"/>
            <ac:grpSpMk id="1093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8:32.656" v="120" actId="478"/>
          <ac:grpSpMkLst>
            <pc:docMk/>
            <pc:sldMk cId="0" sldId="259"/>
            <ac:grpSpMk id="1096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8:32.656" v="120" actId="478"/>
          <ac:grpSpMkLst>
            <pc:docMk/>
            <pc:sldMk cId="0" sldId="259"/>
            <ac:grpSpMk id="1099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8:32.656" v="120" actId="478"/>
          <ac:grpSpMkLst>
            <pc:docMk/>
            <pc:sldMk cId="0" sldId="259"/>
            <ac:grpSpMk id="1102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8:32.656" v="120" actId="478"/>
          <ac:grpSpMkLst>
            <pc:docMk/>
            <pc:sldMk cId="0" sldId="259"/>
            <ac:grpSpMk id="1105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4:48:32.656" v="120" actId="478"/>
          <ac:grpSpMkLst>
            <pc:docMk/>
            <pc:sldMk cId="0" sldId="259"/>
            <ac:grpSpMk id="1108" creationId="{00000000-0000-0000-0000-000000000000}"/>
          </ac:grpSpMkLst>
        </pc:grpChg>
        <pc:picChg chg="add del mod">
          <ac:chgData name="TESSIER Tibo Francis Louis" userId="52d00609-a5a2-4145-ae5a-2c72a04dbf33" providerId="ADAL" clId="{56453CAE-892D-4B27-A758-4373879B0C54}" dt="2023-02-08T09:12:57.282" v="453" actId="478"/>
          <ac:picMkLst>
            <pc:docMk/>
            <pc:sldMk cId="0" sldId="259"/>
            <ac:picMk id="3" creationId="{38055C0D-B104-A505-BCB8-EE1463808654}"/>
          </ac:picMkLst>
        </pc:picChg>
        <pc:picChg chg="add mod">
          <ac:chgData name="TESSIER Tibo Francis Louis" userId="52d00609-a5a2-4145-ae5a-2c72a04dbf33" providerId="ADAL" clId="{56453CAE-892D-4B27-A758-4373879B0C54}" dt="2023-02-08T09:12:59.459" v="455" actId="1076"/>
          <ac:picMkLst>
            <pc:docMk/>
            <pc:sldMk cId="0" sldId="259"/>
            <ac:picMk id="5" creationId="{657DA11F-B502-370E-9D09-956C5A4C24B1}"/>
          </ac:picMkLst>
        </pc:picChg>
      </pc:sldChg>
      <pc:sldChg chg="addSp delSp modSp mod delAnim modAnim">
        <pc:chgData name="TESSIER Tibo Francis Louis" userId="52d00609-a5a2-4145-ae5a-2c72a04dbf33" providerId="ADAL" clId="{56453CAE-892D-4B27-A758-4373879B0C54}" dt="2023-02-07T16:26:18.205" v="385" actId="14100"/>
        <pc:sldMkLst>
          <pc:docMk/>
          <pc:sldMk cId="0" sldId="260"/>
        </pc:sldMkLst>
        <pc:spChg chg="add del mod">
          <ac:chgData name="TESSIER Tibo Francis Louis" userId="52d00609-a5a2-4145-ae5a-2c72a04dbf33" providerId="ADAL" clId="{56453CAE-892D-4B27-A758-4373879B0C54}" dt="2023-02-07T15:01:33.695" v="266" actId="478"/>
          <ac:spMkLst>
            <pc:docMk/>
            <pc:sldMk cId="0" sldId="260"/>
            <ac:spMk id="3" creationId="{67B44608-F632-4037-B3C8-5CE8C112C263}"/>
          </ac:spMkLst>
        </pc:spChg>
        <pc:spChg chg="add del mod">
          <ac:chgData name="TESSIER Tibo Francis Louis" userId="52d00609-a5a2-4145-ae5a-2c72a04dbf33" providerId="ADAL" clId="{56453CAE-892D-4B27-A758-4373879B0C54}" dt="2023-02-07T15:01:44.182" v="276" actId="478"/>
          <ac:spMkLst>
            <pc:docMk/>
            <pc:sldMk cId="0" sldId="260"/>
            <ac:spMk id="5" creationId="{FB6BC1CD-05F8-6B46-A675-45ABF5347CEA}"/>
          </ac:spMkLst>
        </pc:spChg>
        <pc:spChg chg="add mod">
          <ac:chgData name="TESSIER Tibo Francis Louis" userId="52d00609-a5a2-4145-ae5a-2c72a04dbf33" providerId="ADAL" clId="{56453CAE-892D-4B27-A758-4373879B0C54}" dt="2023-02-07T15:02:12.185" v="287" actId="207"/>
          <ac:spMkLst>
            <pc:docMk/>
            <pc:sldMk cId="0" sldId="260"/>
            <ac:spMk id="6" creationId="{62E1C4F4-AF26-A272-1311-DC24C4FE0DE7}"/>
          </ac:spMkLst>
        </pc:spChg>
        <pc:spChg chg="add del mod">
          <ac:chgData name="TESSIER Tibo Francis Louis" userId="52d00609-a5a2-4145-ae5a-2c72a04dbf33" providerId="ADAL" clId="{56453CAE-892D-4B27-A758-4373879B0C54}" dt="2023-02-07T15:02:52.779" v="292" actId="14100"/>
          <ac:spMkLst>
            <pc:docMk/>
            <pc:sldMk cId="0" sldId="260"/>
            <ac:spMk id="1122" creationId="{00000000-0000-0000-0000-000000000000}"/>
          </ac:spMkLst>
        </pc:spChg>
        <pc:spChg chg="del mod">
          <ac:chgData name="TESSIER Tibo Francis Louis" userId="52d00609-a5a2-4145-ae5a-2c72a04dbf33" providerId="ADAL" clId="{56453CAE-892D-4B27-A758-4373879B0C54}" dt="2023-02-07T15:01:37.796" v="271" actId="478"/>
          <ac:spMkLst>
            <pc:docMk/>
            <pc:sldMk cId="0" sldId="260"/>
            <ac:spMk id="1123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1:34.295" v="267" actId="478"/>
          <ac:spMkLst>
            <pc:docMk/>
            <pc:sldMk cId="0" sldId="260"/>
            <ac:spMk id="1124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1:32.152" v="265" actId="478"/>
          <ac:spMkLst>
            <pc:docMk/>
            <pc:sldMk cId="0" sldId="260"/>
            <ac:spMk id="1125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1:35.419" v="268" actId="478"/>
          <ac:spMkLst>
            <pc:docMk/>
            <pc:sldMk cId="0" sldId="260"/>
            <ac:spMk id="1135" creationId="{00000000-0000-0000-0000-000000000000}"/>
          </ac:spMkLst>
        </pc:spChg>
        <pc:grpChg chg="del">
          <ac:chgData name="TESSIER Tibo Francis Louis" userId="52d00609-a5a2-4145-ae5a-2c72a04dbf33" providerId="ADAL" clId="{56453CAE-892D-4B27-A758-4373879B0C54}" dt="2023-02-07T15:01:31.264" v="264" actId="478"/>
          <ac:grpSpMkLst>
            <pc:docMk/>
            <pc:sldMk cId="0" sldId="260"/>
            <ac:grpSpMk id="1126" creationId="{00000000-0000-0000-0000-000000000000}"/>
          </ac:grpSpMkLst>
        </pc:grpChg>
        <pc:grpChg chg="del">
          <ac:chgData name="TESSIER Tibo Francis Louis" userId="52d00609-a5a2-4145-ae5a-2c72a04dbf33" providerId="ADAL" clId="{56453CAE-892D-4B27-A758-4373879B0C54}" dt="2023-02-07T15:01:36.265" v="269" actId="478"/>
          <ac:grpSpMkLst>
            <pc:docMk/>
            <pc:sldMk cId="0" sldId="260"/>
            <ac:grpSpMk id="1129" creationId="{00000000-0000-0000-0000-000000000000}"/>
          </ac:grpSpMkLst>
        </pc:grpChg>
        <pc:picChg chg="add mod">
          <ac:chgData name="TESSIER Tibo Francis Louis" userId="52d00609-a5a2-4145-ae5a-2c72a04dbf33" providerId="ADAL" clId="{56453CAE-892D-4B27-A758-4373879B0C54}" dt="2023-02-07T15:02:50.349" v="291" actId="14100"/>
          <ac:picMkLst>
            <pc:docMk/>
            <pc:sldMk cId="0" sldId="260"/>
            <ac:picMk id="8" creationId="{4DEB0D53-5034-7C66-4A40-D9F41F258147}"/>
          </ac:picMkLst>
        </pc:picChg>
        <pc:picChg chg="add del mod">
          <ac:chgData name="TESSIER Tibo Francis Louis" userId="52d00609-a5a2-4145-ae5a-2c72a04dbf33" providerId="ADAL" clId="{56453CAE-892D-4B27-A758-4373879B0C54}" dt="2023-02-07T15:07:09.618" v="301" actId="478"/>
          <ac:picMkLst>
            <pc:docMk/>
            <pc:sldMk cId="0" sldId="260"/>
            <ac:picMk id="10" creationId="{3681ED43-293A-207A-1C4E-16B5E4063787}"/>
          </ac:picMkLst>
        </pc:picChg>
        <pc:picChg chg="add mod">
          <ac:chgData name="TESSIER Tibo Francis Louis" userId="52d00609-a5a2-4145-ae5a-2c72a04dbf33" providerId="ADAL" clId="{56453CAE-892D-4B27-A758-4373879B0C54}" dt="2023-02-07T16:26:18.205" v="385" actId="14100"/>
          <ac:picMkLst>
            <pc:docMk/>
            <pc:sldMk cId="0" sldId="260"/>
            <ac:picMk id="12" creationId="{3484D457-09D3-1AA4-1721-2500D4E439FB}"/>
          </ac:picMkLst>
        </pc:picChg>
      </pc:sldChg>
      <pc:sldChg chg="del">
        <pc:chgData name="TESSIER Tibo Francis Louis" userId="52d00609-a5a2-4145-ae5a-2c72a04dbf33" providerId="ADAL" clId="{56453CAE-892D-4B27-A758-4373879B0C54}" dt="2023-02-08T09:13:07.297" v="456" actId="47"/>
        <pc:sldMkLst>
          <pc:docMk/>
          <pc:sldMk cId="0" sldId="261"/>
        </pc:sldMkLst>
      </pc:sldChg>
      <pc:sldChg chg="addSp delSp modSp mod ord modTransition modAnim">
        <pc:chgData name="TESSIER Tibo Francis Louis" userId="52d00609-a5a2-4145-ae5a-2c72a04dbf33" providerId="ADAL" clId="{56453CAE-892D-4B27-A758-4373879B0C54}" dt="2023-02-07T14:55:52.794" v="197"/>
        <pc:sldMkLst>
          <pc:docMk/>
          <pc:sldMk cId="0" sldId="262"/>
        </pc:sldMkLst>
        <pc:spChg chg="mod">
          <ac:chgData name="TESSIER Tibo Francis Louis" userId="52d00609-a5a2-4145-ae5a-2c72a04dbf33" providerId="ADAL" clId="{56453CAE-892D-4B27-A758-4373879B0C54}" dt="2023-02-07T14:53:34.614" v="185" actId="404"/>
          <ac:spMkLst>
            <pc:docMk/>
            <pc:sldMk cId="0" sldId="262"/>
            <ac:spMk id="1197" creationId="{00000000-0000-0000-0000-000000000000}"/>
          </ac:spMkLst>
        </pc:spChg>
        <pc:spChg chg="del mod">
          <ac:chgData name="TESSIER Tibo Francis Louis" userId="52d00609-a5a2-4145-ae5a-2c72a04dbf33" providerId="ADAL" clId="{56453CAE-892D-4B27-A758-4373879B0C54}" dt="2023-02-07T14:51:57.984" v="178" actId="478"/>
          <ac:spMkLst>
            <pc:docMk/>
            <pc:sldMk cId="0" sldId="262"/>
            <ac:spMk id="1198" creationId="{00000000-0000-0000-0000-000000000000}"/>
          </ac:spMkLst>
        </pc:spChg>
        <pc:picChg chg="add mod">
          <ac:chgData name="TESSIER Tibo Francis Louis" userId="52d00609-a5a2-4145-ae5a-2c72a04dbf33" providerId="ADAL" clId="{56453CAE-892D-4B27-A758-4373879B0C54}" dt="2023-02-07T14:54:41.767" v="190" actId="14100"/>
          <ac:picMkLst>
            <pc:docMk/>
            <pc:sldMk cId="0" sldId="262"/>
            <ac:picMk id="3" creationId="{823C370E-978B-3EBA-0C16-AA217FC87A7C}"/>
          </ac:picMkLst>
        </pc:picChg>
      </pc:sldChg>
      <pc:sldChg chg="del">
        <pc:chgData name="TESSIER Tibo Francis Louis" userId="52d00609-a5a2-4145-ae5a-2c72a04dbf33" providerId="ADAL" clId="{56453CAE-892D-4B27-A758-4373879B0C54}" dt="2023-02-08T09:13:10.847" v="460" actId="47"/>
        <pc:sldMkLst>
          <pc:docMk/>
          <pc:sldMk cId="0" sldId="263"/>
        </pc:sldMkLst>
      </pc:sldChg>
      <pc:sldChg chg="del">
        <pc:chgData name="TESSIER Tibo Francis Louis" userId="52d00609-a5a2-4145-ae5a-2c72a04dbf33" providerId="ADAL" clId="{56453CAE-892D-4B27-A758-4373879B0C54}" dt="2023-02-08T09:13:10.540" v="459" actId="47"/>
        <pc:sldMkLst>
          <pc:docMk/>
          <pc:sldMk cId="0" sldId="264"/>
        </pc:sldMkLst>
      </pc:sldChg>
      <pc:sldChg chg="del">
        <pc:chgData name="TESSIER Tibo Francis Louis" userId="52d00609-a5a2-4145-ae5a-2c72a04dbf33" providerId="ADAL" clId="{56453CAE-892D-4B27-A758-4373879B0C54}" dt="2023-02-08T09:13:10.198" v="458" actId="47"/>
        <pc:sldMkLst>
          <pc:docMk/>
          <pc:sldMk cId="0" sldId="265"/>
        </pc:sldMkLst>
      </pc:sldChg>
      <pc:sldChg chg="addSp delSp modSp mod ord modAnim">
        <pc:chgData name="TESSIER Tibo Francis Louis" userId="52d00609-a5a2-4145-ae5a-2c72a04dbf33" providerId="ADAL" clId="{56453CAE-892D-4B27-A758-4373879B0C54}" dt="2023-02-07T15:11:38.466" v="382"/>
        <pc:sldMkLst>
          <pc:docMk/>
          <pc:sldMk cId="0" sldId="266"/>
        </pc:sldMkLst>
        <pc:spChg chg="mod">
          <ac:chgData name="TESSIER Tibo Francis Louis" userId="52d00609-a5a2-4145-ae5a-2c72a04dbf33" providerId="ADAL" clId="{56453CAE-892D-4B27-A758-4373879B0C54}" dt="2023-02-07T15:08:06.680" v="334" actId="207"/>
          <ac:spMkLst>
            <pc:docMk/>
            <pc:sldMk cId="0" sldId="266"/>
            <ac:spMk id="1429" creationId="{00000000-0000-0000-0000-000000000000}"/>
          </ac:spMkLst>
        </pc:spChg>
        <pc:spChg chg="del mod">
          <ac:chgData name="TESSIER Tibo Francis Louis" userId="52d00609-a5a2-4145-ae5a-2c72a04dbf33" providerId="ADAL" clId="{56453CAE-892D-4B27-A758-4373879B0C54}" dt="2023-02-07T15:08:10.441" v="336" actId="478"/>
          <ac:spMkLst>
            <pc:docMk/>
            <pc:sldMk cId="0" sldId="266"/>
            <ac:spMk id="1430" creationId="{00000000-0000-0000-0000-000000000000}"/>
          </ac:spMkLst>
        </pc:spChg>
        <pc:spChg chg="add del">
          <ac:chgData name="TESSIER Tibo Francis Louis" userId="52d00609-a5a2-4145-ae5a-2c72a04dbf33" providerId="ADAL" clId="{56453CAE-892D-4B27-A758-4373879B0C54}" dt="2023-02-07T15:08:42.505" v="348" actId="478"/>
          <ac:spMkLst>
            <pc:docMk/>
            <pc:sldMk cId="0" sldId="266"/>
            <ac:spMk id="1433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29.706" v="344" actId="478"/>
          <ac:spMkLst>
            <pc:docMk/>
            <pc:sldMk cId="0" sldId="266"/>
            <ac:spMk id="1434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24.472" v="342" actId="478"/>
          <ac:spMkLst>
            <pc:docMk/>
            <pc:sldMk cId="0" sldId="266"/>
            <ac:spMk id="1435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27.331" v="343" actId="478"/>
          <ac:spMkLst>
            <pc:docMk/>
            <pc:sldMk cId="0" sldId="266"/>
            <ac:spMk id="1436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9:03.101" v="356" actId="478"/>
          <ac:spMkLst>
            <pc:docMk/>
            <pc:sldMk cId="0" sldId="266"/>
            <ac:spMk id="1440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9:01.252" v="355" actId="478"/>
          <ac:spMkLst>
            <pc:docMk/>
            <pc:sldMk cId="0" sldId="266"/>
            <ac:spMk id="1441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9:05.053" v="357" actId="478"/>
          <ac:spMkLst>
            <pc:docMk/>
            <pc:sldMk cId="0" sldId="266"/>
            <ac:spMk id="1442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14.229" v="339" actId="478"/>
          <ac:spMkLst>
            <pc:docMk/>
            <pc:sldMk cId="0" sldId="266"/>
            <ac:spMk id="1446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33.554" v="345" actId="478"/>
          <ac:spMkLst>
            <pc:docMk/>
            <pc:sldMk cId="0" sldId="266"/>
            <ac:spMk id="1447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36.205" v="346" actId="478"/>
          <ac:spMkLst>
            <pc:docMk/>
            <pc:sldMk cId="0" sldId="266"/>
            <ac:spMk id="1448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17.273" v="341" actId="478"/>
          <ac:spMkLst>
            <pc:docMk/>
            <pc:sldMk cId="0" sldId="266"/>
            <ac:spMk id="1449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15.824" v="340" actId="478"/>
          <ac:spMkLst>
            <pc:docMk/>
            <pc:sldMk cId="0" sldId="266"/>
            <ac:spMk id="1450" creationId="{00000000-0000-0000-0000-000000000000}"/>
          </ac:spMkLst>
        </pc:spChg>
        <pc:spChg chg="del mod">
          <ac:chgData name="TESSIER Tibo Francis Louis" userId="52d00609-a5a2-4145-ae5a-2c72a04dbf33" providerId="ADAL" clId="{56453CAE-892D-4B27-A758-4373879B0C54}" dt="2023-02-07T15:08:52.509" v="353" actId="478"/>
          <ac:spMkLst>
            <pc:docMk/>
            <pc:sldMk cId="0" sldId="266"/>
            <ac:spMk id="1451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49.054" v="351" actId="478"/>
          <ac:spMkLst>
            <pc:docMk/>
            <pc:sldMk cId="0" sldId="266"/>
            <ac:spMk id="1452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46.273" v="350" actId="478"/>
          <ac:spMkLst>
            <pc:docMk/>
            <pc:sldMk cId="0" sldId="266"/>
            <ac:spMk id="1453" creationId="{00000000-0000-0000-0000-000000000000}"/>
          </ac:spMkLst>
        </pc:spChg>
        <pc:spChg chg="del">
          <ac:chgData name="TESSIER Tibo Francis Louis" userId="52d00609-a5a2-4145-ae5a-2c72a04dbf33" providerId="ADAL" clId="{56453CAE-892D-4B27-A758-4373879B0C54}" dt="2023-02-07T15:08:44.088" v="349" actId="478"/>
          <ac:spMkLst>
            <pc:docMk/>
            <pc:sldMk cId="0" sldId="266"/>
            <ac:spMk id="1454" creationId="{00000000-0000-0000-0000-000000000000}"/>
          </ac:spMkLst>
        </pc:spChg>
        <pc:grpChg chg="add del mod">
          <ac:chgData name="TESSIER Tibo Francis Louis" userId="52d00609-a5a2-4145-ae5a-2c72a04dbf33" providerId="ADAL" clId="{56453CAE-892D-4B27-A758-4373879B0C54}" dt="2023-02-07T15:08:55.707" v="354" actId="14100"/>
          <ac:grpSpMkLst>
            <pc:docMk/>
            <pc:sldMk cId="0" sldId="266"/>
            <ac:grpSpMk id="1431" creationId="{00000000-0000-0000-0000-000000000000}"/>
          </ac:grpSpMkLst>
        </pc:grpChg>
        <pc:picChg chg="add del mod">
          <ac:chgData name="TESSIER Tibo Francis Louis" userId="52d00609-a5a2-4145-ae5a-2c72a04dbf33" providerId="ADAL" clId="{56453CAE-892D-4B27-A758-4373879B0C54}" dt="2023-02-07T15:09:55.024" v="361" actId="478"/>
          <ac:picMkLst>
            <pc:docMk/>
            <pc:sldMk cId="0" sldId="266"/>
            <ac:picMk id="3" creationId="{5D2A81C1-6988-96F1-94F7-D3D1A18575FA}"/>
          </ac:picMkLst>
        </pc:picChg>
        <pc:picChg chg="add mod">
          <ac:chgData name="TESSIER Tibo Francis Louis" userId="52d00609-a5a2-4145-ae5a-2c72a04dbf33" providerId="ADAL" clId="{56453CAE-892D-4B27-A758-4373879B0C54}" dt="2023-02-07T15:10:00.067" v="364" actId="1076"/>
          <ac:picMkLst>
            <pc:docMk/>
            <pc:sldMk cId="0" sldId="266"/>
            <ac:picMk id="5" creationId="{36DC9C1F-0278-FE7F-6151-E8A2F1CBF367}"/>
          </ac:picMkLst>
        </pc:picChg>
        <pc:picChg chg="add mod modCrop">
          <ac:chgData name="TESSIER Tibo Francis Louis" userId="52d00609-a5a2-4145-ae5a-2c72a04dbf33" providerId="ADAL" clId="{56453CAE-892D-4B27-A758-4373879B0C54}" dt="2023-02-07T15:10:25.019" v="371" actId="1076"/>
          <ac:picMkLst>
            <pc:docMk/>
            <pc:sldMk cId="0" sldId="266"/>
            <ac:picMk id="7" creationId="{CE5F4E0D-7BAF-C727-4A80-ADF1C1AAEF76}"/>
          </ac:picMkLst>
        </pc:picChg>
        <pc:picChg chg="add mod">
          <ac:chgData name="TESSIER Tibo Francis Louis" userId="52d00609-a5a2-4145-ae5a-2c72a04dbf33" providerId="ADAL" clId="{56453CAE-892D-4B27-A758-4373879B0C54}" dt="2023-02-07T15:11:27.806" v="379" actId="1076"/>
          <ac:picMkLst>
            <pc:docMk/>
            <pc:sldMk cId="0" sldId="266"/>
            <ac:picMk id="9" creationId="{EB1E5A49-7477-E888-25C7-582B9CC7C1B5}"/>
          </ac:picMkLst>
        </pc:picChg>
      </pc:sldChg>
      <pc:sldChg chg="addSp delSp modSp mod ord delAnim modAnim modNotes">
        <pc:chgData name="TESSIER Tibo Francis Louis" userId="52d00609-a5a2-4145-ae5a-2c72a04dbf33" providerId="ADAL" clId="{56453CAE-892D-4B27-A758-4373879B0C54}" dt="2023-02-07T15:00:10.887" v="263"/>
        <pc:sldMkLst>
          <pc:docMk/>
          <pc:sldMk cId="0" sldId="267"/>
        </pc:sldMkLst>
        <pc:spChg chg="mod">
          <ac:chgData name="TESSIER Tibo Francis Louis" userId="52d00609-a5a2-4145-ae5a-2c72a04dbf33" providerId="ADAL" clId="{56453CAE-892D-4B27-A758-4373879B0C54}" dt="2023-02-07T14:57:46.154" v="242" actId="207"/>
          <ac:spMkLst>
            <pc:docMk/>
            <pc:sldMk cId="0" sldId="267"/>
            <ac:spMk id="1463" creationId="{00000000-0000-0000-0000-000000000000}"/>
          </ac:spMkLst>
        </pc:spChg>
        <pc:spChg chg="del mod">
          <ac:chgData name="TESSIER Tibo Francis Louis" userId="52d00609-a5a2-4145-ae5a-2c72a04dbf33" providerId="ADAL" clId="{56453CAE-892D-4B27-A758-4373879B0C54}" dt="2023-02-07T14:57:51.291" v="244" actId="478"/>
          <ac:spMkLst>
            <pc:docMk/>
            <pc:sldMk cId="0" sldId="267"/>
            <ac:spMk id="1464" creationId="{00000000-0000-0000-0000-000000000000}"/>
          </ac:spMkLst>
        </pc:spChg>
        <pc:grpChg chg="del">
          <ac:chgData name="TESSIER Tibo Francis Louis" userId="52d00609-a5a2-4145-ae5a-2c72a04dbf33" providerId="ADAL" clId="{56453CAE-892D-4B27-A758-4373879B0C54}" dt="2023-02-07T14:57:53.699" v="245" actId="478"/>
          <ac:grpSpMkLst>
            <pc:docMk/>
            <pc:sldMk cId="0" sldId="267"/>
            <ac:grpSpMk id="1485" creationId="{00000000-0000-0000-0000-000000000000}"/>
          </ac:grpSpMkLst>
        </pc:grpChg>
        <pc:picChg chg="add mod">
          <ac:chgData name="TESSIER Tibo Francis Louis" userId="52d00609-a5a2-4145-ae5a-2c72a04dbf33" providerId="ADAL" clId="{56453CAE-892D-4B27-A758-4373879B0C54}" dt="2023-02-07T14:58:29.534" v="249" actId="14100"/>
          <ac:picMkLst>
            <pc:docMk/>
            <pc:sldMk cId="0" sldId="267"/>
            <ac:picMk id="3" creationId="{E8E0BE6A-7B97-9407-8F2D-C75FE4D3E8F9}"/>
          </ac:picMkLst>
        </pc:picChg>
        <pc:picChg chg="add mod">
          <ac:chgData name="TESSIER Tibo Francis Louis" userId="52d00609-a5a2-4145-ae5a-2c72a04dbf33" providerId="ADAL" clId="{56453CAE-892D-4B27-A758-4373879B0C54}" dt="2023-02-07T14:59:08.421" v="260" actId="1076"/>
          <ac:picMkLst>
            <pc:docMk/>
            <pc:sldMk cId="0" sldId="267"/>
            <ac:picMk id="5" creationId="{C1FED026-BCC9-2CD7-B027-974E8F5DA1DA}"/>
          </ac:picMkLst>
        </pc:picChg>
        <pc:picChg chg="add">
          <ac:chgData name="TESSIER Tibo Francis Louis" userId="52d00609-a5a2-4145-ae5a-2c72a04dbf33" providerId="ADAL" clId="{56453CAE-892D-4B27-A758-4373879B0C54}" dt="2023-02-07T14:59:43.501" v="261" actId="22"/>
          <ac:picMkLst>
            <pc:docMk/>
            <pc:sldMk cId="0" sldId="267"/>
            <ac:picMk id="7" creationId="{B53A96E5-13AD-B197-321D-E8C6537CD357}"/>
          </ac:picMkLst>
        </pc:picChg>
        <pc:picChg chg="del">
          <ac:chgData name="TESSIER Tibo Francis Louis" userId="52d00609-a5a2-4145-ae5a-2c72a04dbf33" providerId="ADAL" clId="{56453CAE-892D-4B27-A758-4373879B0C54}" dt="2023-02-07T14:57:54.508" v="246" actId="478"/>
          <ac:picMkLst>
            <pc:docMk/>
            <pc:sldMk cId="0" sldId="267"/>
            <ac:picMk id="1481" creationId="{00000000-0000-0000-0000-000000000000}"/>
          </ac:picMkLst>
        </pc:picChg>
      </pc:sldChg>
      <pc:sldChg chg="del">
        <pc:chgData name="TESSIER Tibo Francis Louis" userId="52d00609-a5a2-4145-ae5a-2c72a04dbf33" providerId="ADAL" clId="{56453CAE-892D-4B27-A758-4373879B0C54}" dt="2023-02-08T09:13:09.809" v="457" actId="47"/>
        <pc:sldMkLst>
          <pc:docMk/>
          <pc:sldMk cId="0" sldId="268"/>
        </pc:sldMkLst>
      </pc:sldChg>
      <pc:sldChg chg="del">
        <pc:chgData name="TESSIER Tibo Francis Louis" userId="52d00609-a5a2-4145-ae5a-2c72a04dbf33" providerId="ADAL" clId="{56453CAE-892D-4B27-A758-4373879B0C54}" dt="2023-02-07T16:30:00.621" v="449" actId="47"/>
        <pc:sldMkLst>
          <pc:docMk/>
          <pc:sldMk cId="0" sldId="269"/>
        </pc:sldMkLst>
      </pc:sldChg>
      <pc:sldChg chg="del">
        <pc:chgData name="TESSIER Tibo Francis Louis" userId="52d00609-a5a2-4145-ae5a-2c72a04dbf33" providerId="ADAL" clId="{56453CAE-892D-4B27-A758-4373879B0C54}" dt="2023-02-07T16:30:00.278" v="448" actId="47"/>
        <pc:sldMkLst>
          <pc:docMk/>
          <pc:sldMk cId="0" sldId="270"/>
        </pc:sldMkLst>
      </pc:sldChg>
      <pc:sldChg chg="del">
        <pc:chgData name="TESSIER Tibo Francis Louis" userId="52d00609-a5a2-4145-ae5a-2c72a04dbf33" providerId="ADAL" clId="{56453CAE-892D-4B27-A758-4373879B0C54}" dt="2023-02-07T16:29:59.882" v="447" actId="47"/>
        <pc:sldMkLst>
          <pc:docMk/>
          <pc:sldMk cId="0" sldId="271"/>
        </pc:sldMkLst>
      </pc:sldChg>
      <pc:sldChg chg="del">
        <pc:chgData name="TESSIER Tibo Francis Louis" userId="52d00609-a5a2-4145-ae5a-2c72a04dbf33" providerId="ADAL" clId="{56453CAE-892D-4B27-A758-4373879B0C54}" dt="2023-02-07T16:29:50.479" v="446" actId="47"/>
        <pc:sldMkLst>
          <pc:docMk/>
          <pc:sldMk cId="0" sldId="272"/>
        </pc:sldMkLst>
      </pc:sldChg>
      <pc:sldChg chg="del">
        <pc:chgData name="TESSIER Tibo Francis Louis" userId="52d00609-a5a2-4145-ae5a-2c72a04dbf33" providerId="ADAL" clId="{56453CAE-892D-4B27-A758-4373879B0C54}" dt="2023-02-07T16:29:50.077" v="445" actId="47"/>
        <pc:sldMkLst>
          <pc:docMk/>
          <pc:sldMk cId="0" sldId="273"/>
        </pc:sldMkLst>
      </pc:sldChg>
      <pc:sldChg chg="del">
        <pc:chgData name="TESSIER Tibo Francis Louis" userId="52d00609-a5a2-4145-ae5a-2c72a04dbf33" providerId="ADAL" clId="{56453CAE-892D-4B27-A758-4373879B0C54}" dt="2023-02-07T16:29:49.149" v="444" actId="47"/>
        <pc:sldMkLst>
          <pc:docMk/>
          <pc:sldMk cId="0" sldId="274"/>
        </pc:sldMkLst>
      </pc:sldChg>
      <pc:sldChg chg="del">
        <pc:chgData name="TESSIER Tibo Francis Louis" userId="52d00609-a5a2-4145-ae5a-2c72a04dbf33" providerId="ADAL" clId="{56453CAE-892D-4B27-A758-4373879B0C54}" dt="2023-02-07T16:29:48.230" v="443" actId="47"/>
        <pc:sldMkLst>
          <pc:docMk/>
          <pc:sldMk cId="0" sldId="275"/>
        </pc:sldMkLst>
      </pc:sldChg>
      <pc:sldChg chg="del">
        <pc:chgData name="TESSIER Tibo Francis Louis" userId="52d00609-a5a2-4145-ae5a-2c72a04dbf33" providerId="ADAL" clId="{56453CAE-892D-4B27-A758-4373879B0C54}" dt="2023-02-07T16:29:47.583" v="442" actId="47"/>
        <pc:sldMkLst>
          <pc:docMk/>
          <pc:sldMk cId="0" sldId="276"/>
        </pc:sldMkLst>
      </pc:sldChg>
      <pc:sldChg chg="del">
        <pc:chgData name="TESSIER Tibo Francis Louis" userId="52d00609-a5a2-4145-ae5a-2c72a04dbf33" providerId="ADAL" clId="{56453CAE-892D-4B27-A758-4373879B0C54}" dt="2023-02-07T16:29:47.451" v="441" actId="47"/>
        <pc:sldMkLst>
          <pc:docMk/>
          <pc:sldMk cId="0" sldId="277"/>
        </pc:sldMkLst>
      </pc:sldChg>
      <pc:sldChg chg="del">
        <pc:chgData name="TESSIER Tibo Francis Louis" userId="52d00609-a5a2-4145-ae5a-2c72a04dbf33" providerId="ADAL" clId="{56453CAE-892D-4B27-A758-4373879B0C54}" dt="2023-02-07T16:29:47.364" v="440" actId="47"/>
        <pc:sldMkLst>
          <pc:docMk/>
          <pc:sldMk cId="0" sldId="278"/>
        </pc:sldMkLst>
      </pc:sldChg>
      <pc:sldChg chg="del">
        <pc:chgData name="TESSIER Tibo Francis Louis" userId="52d00609-a5a2-4145-ae5a-2c72a04dbf33" providerId="ADAL" clId="{56453CAE-892D-4B27-A758-4373879B0C54}" dt="2023-02-07T16:29:47.233" v="439" actId="47"/>
        <pc:sldMkLst>
          <pc:docMk/>
          <pc:sldMk cId="0" sldId="279"/>
        </pc:sldMkLst>
      </pc:sldChg>
      <pc:sldChg chg="del">
        <pc:chgData name="TESSIER Tibo Francis Louis" userId="52d00609-a5a2-4145-ae5a-2c72a04dbf33" providerId="ADAL" clId="{56453CAE-892D-4B27-A758-4373879B0C54}" dt="2023-02-07T16:29:46.911" v="438" actId="47"/>
        <pc:sldMkLst>
          <pc:docMk/>
          <pc:sldMk cId="0" sldId="280"/>
        </pc:sldMkLst>
      </pc:sldChg>
      <pc:sldChg chg="del">
        <pc:chgData name="TESSIER Tibo Francis Louis" userId="52d00609-a5a2-4145-ae5a-2c72a04dbf33" providerId="ADAL" clId="{56453CAE-892D-4B27-A758-4373879B0C54}" dt="2023-02-07T16:29:46.701" v="437" actId="47"/>
        <pc:sldMkLst>
          <pc:docMk/>
          <pc:sldMk cId="0" sldId="281"/>
        </pc:sldMkLst>
      </pc:sldChg>
      <pc:sldChg chg="del">
        <pc:chgData name="TESSIER Tibo Francis Louis" userId="52d00609-a5a2-4145-ae5a-2c72a04dbf33" providerId="ADAL" clId="{56453CAE-892D-4B27-A758-4373879B0C54}" dt="2023-02-07T16:29:46.554" v="436" actId="47"/>
        <pc:sldMkLst>
          <pc:docMk/>
          <pc:sldMk cId="0" sldId="282"/>
        </pc:sldMkLst>
      </pc:sldChg>
      <pc:sldChg chg="del">
        <pc:chgData name="TESSIER Tibo Francis Louis" userId="52d00609-a5a2-4145-ae5a-2c72a04dbf33" providerId="ADAL" clId="{56453CAE-892D-4B27-A758-4373879B0C54}" dt="2023-02-07T16:29:45.913" v="435" actId="47"/>
        <pc:sldMkLst>
          <pc:docMk/>
          <pc:sldMk cId="0" sldId="283"/>
        </pc:sldMkLst>
      </pc:sldChg>
      <pc:sldChg chg="del">
        <pc:chgData name="TESSIER Tibo Francis Louis" userId="52d00609-a5a2-4145-ae5a-2c72a04dbf33" providerId="ADAL" clId="{56453CAE-892D-4B27-A758-4373879B0C54}" dt="2023-02-07T16:29:45.873" v="434" actId="47"/>
        <pc:sldMkLst>
          <pc:docMk/>
          <pc:sldMk cId="0" sldId="284"/>
        </pc:sldMkLst>
      </pc:sldChg>
      <pc:sldChg chg="del">
        <pc:chgData name="TESSIER Tibo Francis Louis" userId="52d00609-a5a2-4145-ae5a-2c72a04dbf33" providerId="ADAL" clId="{56453CAE-892D-4B27-A758-4373879B0C54}" dt="2023-02-07T16:29:45.819" v="433" actId="47"/>
        <pc:sldMkLst>
          <pc:docMk/>
          <pc:sldMk cId="0" sldId="285"/>
        </pc:sldMkLst>
      </pc:sldChg>
      <pc:sldChg chg="del">
        <pc:chgData name="TESSIER Tibo Francis Louis" userId="52d00609-a5a2-4145-ae5a-2c72a04dbf33" providerId="ADAL" clId="{56453CAE-892D-4B27-A758-4373879B0C54}" dt="2023-02-07T16:29:45.766" v="432" actId="47"/>
        <pc:sldMkLst>
          <pc:docMk/>
          <pc:sldMk cId="0" sldId="286"/>
        </pc:sldMkLst>
      </pc:sldChg>
      <pc:sldChg chg="del">
        <pc:chgData name="TESSIER Tibo Francis Louis" userId="52d00609-a5a2-4145-ae5a-2c72a04dbf33" providerId="ADAL" clId="{56453CAE-892D-4B27-A758-4373879B0C54}" dt="2023-02-07T16:29:45.718" v="431" actId="47"/>
        <pc:sldMkLst>
          <pc:docMk/>
          <pc:sldMk cId="0" sldId="287"/>
        </pc:sldMkLst>
      </pc:sldChg>
      <pc:sldChg chg="del">
        <pc:chgData name="TESSIER Tibo Francis Louis" userId="52d00609-a5a2-4145-ae5a-2c72a04dbf33" providerId="ADAL" clId="{56453CAE-892D-4B27-A758-4373879B0C54}" dt="2023-02-07T16:29:45.674" v="430" actId="47"/>
        <pc:sldMkLst>
          <pc:docMk/>
          <pc:sldMk cId="0" sldId="288"/>
        </pc:sldMkLst>
      </pc:sldChg>
      <pc:sldChg chg="del">
        <pc:chgData name="TESSIER Tibo Francis Louis" userId="52d00609-a5a2-4145-ae5a-2c72a04dbf33" providerId="ADAL" clId="{56453CAE-892D-4B27-A758-4373879B0C54}" dt="2023-02-07T16:29:45.633" v="429" actId="47"/>
        <pc:sldMkLst>
          <pc:docMk/>
          <pc:sldMk cId="0" sldId="289"/>
        </pc:sldMkLst>
      </pc:sldChg>
      <pc:sldChg chg="del">
        <pc:chgData name="TESSIER Tibo Francis Louis" userId="52d00609-a5a2-4145-ae5a-2c72a04dbf33" providerId="ADAL" clId="{56453CAE-892D-4B27-A758-4373879B0C54}" dt="2023-02-07T16:29:45.594" v="428" actId="47"/>
        <pc:sldMkLst>
          <pc:docMk/>
          <pc:sldMk cId="0" sldId="290"/>
        </pc:sldMkLst>
      </pc:sldChg>
      <pc:sldChg chg="del">
        <pc:chgData name="TESSIER Tibo Francis Louis" userId="52d00609-a5a2-4145-ae5a-2c72a04dbf33" providerId="ADAL" clId="{56453CAE-892D-4B27-A758-4373879B0C54}" dt="2023-02-07T16:29:45.537" v="427" actId="47"/>
        <pc:sldMkLst>
          <pc:docMk/>
          <pc:sldMk cId="0" sldId="291"/>
        </pc:sldMkLst>
      </pc:sldChg>
      <pc:sldChg chg="del">
        <pc:chgData name="TESSIER Tibo Francis Louis" userId="52d00609-a5a2-4145-ae5a-2c72a04dbf33" providerId="ADAL" clId="{56453CAE-892D-4B27-A758-4373879B0C54}" dt="2023-02-07T16:29:45.505" v="426" actId="47"/>
        <pc:sldMkLst>
          <pc:docMk/>
          <pc:sldMk cId="0" sldId="292"/>
        </pc:sldMkLst>
      </pc:sldChg>
      <pc:sldChg chg="del">
        <pc:chgData name="TESSIER Tibo Francis Louis" userId="52d00609-a5a2-4145-ae5a-2c72a04dbf33" providerId="ADAL" clId="{56453CAE-892D-4B27-A758-4373879B0C54}" dt="2023-02-07T16:29:45.478" v="425" actId="47"/>
        <pc:sldMkLst>
          <pc:docMk/>
          <pc:sldMk cId="0" sldId="293"/>
        </pc:sldMkLst>
      </pc:sldChg>
      <pc:sldChg chg="del">
        <pc:chgData name="TESSIER Tibo Francis Louis" userId="52d00609-a5a2-4145-ae5a-2c72a04dbf33" providerId="ADAL" clId="{56453CAE-892D-4B27-A758-4373879B0C54}" dt="2023-02-07T16:29:45.449" v="424" actId="47"/>
        <pc:sldMkLst>
          <pc:docMk/>
          <pc:sldMk cId="0" sldId="294"/>
        </pc:sldMkLst>
      </pc:sldChg>
      <pc:sldChg chg="del">
        <pc:chgData name="TESSIER Tibo Francis Louis" userId="52d00609-a5a2-4145-ae5a-2c72a04dbf33" providerId="ADAL" clId="{56453CAE-892D-4B27-A758-4373879B0C54}" dt="2023-02-07T16:29:45.412" v="423" actId="47"/>
        <pc:sldMkLst>
          <pc:docMk/>
          <pc:sldMk cId="0" sldId="295"/>
        </pc:sldMkLst>
      </pc:sldChg>
      <pc:sldChg chg="del">
        <pc:chgData name="TESSIER Tibo Francis Louis" userId="52d00609-a5a2-4145-ae5a-2c72a04dbf33" providerId="ADAL" clId="{56453CAE-892D-4B27-A758-4373879B0C54}" dt="2023-02-07T16:29:45.361" v="422" actId="47"/>
        <pc:sldMkLst>
          <pc:docMk/>
          <pc:sldMk cId="0" sldId="296"/>
        </pc:sldMkLst>
      </pc:sldChg>
      <pc:sldChg chg="del">
        <pc:chgData name="TESSIER Tibo Francis Louis" userId="52d00609-a5a2-4145-ae5a-2c72a04dbf33" providerId="ADAL" clId="{56453CAE-892D-4B27-A758-4373879B0C54}" dt="2023-02-07T16:29:45.280" v="421" actId="47"/>
        <pc:sldMkLst>
          <pc:docMk/>
          <pc:sldMk cId="0" sldId="297"/>
        </pc:sldMkLst>
      </pc:sldChg>
      <pc:sldChg chg="del">
        <pc:chgData name="TESSIER Tibo Francis Louis" userId="52d00609-a5a2-4145-ae5a-2c72a04dbf33" providerId="ADAL" clId="{56453CAE-892D-4B27-A758-4373879B0C54}" dt="2023-02-07T16:29:45.213" v="420" actId="47"/>
        <pc:sldMkLst>
          <pc:docMk/>
          <pc:sldMk cId="0" sldId="298"/>
        </pc:sldMkLst>
      </pc:sldChg>
      <pc:sldChg chg="del">
        <pc:chgData name="TESSIER Tibo Francis Louis" userId="52d00609-a5a2-4145-ae5a-2c72a04dbf33" providerId="ADAL" clId="{56453CAE-892D-4B27-A758-4373879B0C54}" dt="2023-02-07T16:29:45.160" v="419" actId="47"/>
        <pc:sldMkLst>
          <pc:docMk/>
          <pc:sldMk cId="0" sldId="299"/>
        </pc:sldMkLst>
      </pc:sldChg>
      <pc:sldChg chg="del">
        <pc:chgData name="TESSIER Tibo Francis Louis" userId="52d00609-a5a2-4145-ae5a-2c72a04dbf33" providerId="ADAL" clId="{56453CAE-892D-4B27-A758-4373879B0C54}" dt="2023-02-07T16:29:45.092" v="418" actId="47"/>
        <pc:sldMkLst>
          <pc:docMk/>
          <pc:sldMk cId="0" sldId="300"/>
        </pc:sldMkLst>
      </pc:sldChg>
      <pc:sldChg chg="del">
        <pc:chgData name="TESSIER Tibo Francis Louis" userId="52d00609-a5a2-4145-ae5a-2c72a04dbf33" providerId="ADAL" clId="{56453CAE-892D-4B27-A758-4373879B0C54}" dt="2023-02-07T16:29:45.036" v="417" actId="47"/>
        <pc:sldMkLst>
          <pc:docMk/>
          <pc:sldMk cId="0" sldId="301"/>
        </pc:sldMkLst>
      </pc:sldChg>
      <pc:sldChg chg="del">
        <pc:chgData name="TESSIER Tibo Francis Louis" userId="52d00609-a5a2-4145-ae5a-2c72a04dbf33" providerId="ADAL" clId="{56453CAE-892D-4B27-A758-4373879B0C54}" dt="2023-02-07T16:29:44.980" v="416" actId="47"/>
        <pc:sldMkLst>
          <pc:docMk/>
          <pc:sldMk cId="0" sldId="302"/>
        </pc:sldMkLst>
      </pc:sldChg>
      <pc:sldChg chg="del">
        <pc:chgData name="TESSIER Tibo Francis Louis" userId="52d00609-a5a2-4145-ae5a-2c72a04dbf33" providerId="ADAL" clId="{56453CAE-892D-4B27-A758-4373879B0C54}" dt="2023-02-07T16:29:44.928" v="415" actId="47"/>
        <pc:sldMkLst>
          <pc:docMk/>
          <pc:sldMk cId="0" sldId="303"/>
        </pc:sldMkLst>
      </pc:sldChg>
      <pc:sldChg chg="del">
        <pc:chgData name="TESSIER Tibo Francis Louis" userId="52d00609-a5a2-4145-ae5a-2c72a04dbf33" providerId="ADAL" clId="{56453CAE-892D-4B27-A758-4373879B0C54}" dt="2023-02-07T16:29:44.877" v="414" actId="47"/>
        <pc:sldMkLst>
          <pc:docMk/>
          <pc:sldMk cId="0" sldId="304"/>
        </pc:sldMkLst>
      </pc:sldChg>
      <pc:sldChg chg="del">
        <pc:chgData name="TESSIER Tibo Francis Louis" userId="52d00609-a5a2-4145-ae5a-2c72a04dbf33" providerId="ADAL" clId="{56453CAE-892D-4B27-A758-4373879B0C54}" dt="2023-02-07T16:29:44.815" v="413" actId="47"/>
        <pc:sldMkLst>
          <pc:docMk/>
          <pc:sldMk cId="0" sldId="305"/>
        </pc:sldMkLst>
      </pc:sldChg>
      <pc:sldChg chg="del">
        <pc:chgData name="TESSIER Tibo Francis Louis" userId="52d00609-a5a2-4145-ae5a-2c72a04dbf33" providerId="ADAL" clId="{56453CAE-892D-4B27-A758-4373879B0C54}" dt="2023-02-07T16:29:44.754" v="412" actId="47"/>
        <pc:sldMkLst>
          <pc:docMk/>
          <pc:sldMk cId="0" sldId="306"/>
        </pc:sldMkLst>
      </pc:sldChg>
      <pc:sldChg chg="del">
        <pc:chgData name="TESSIER Tibo Francis Louis" userId="52d00609-a5a2-4145-ae5a-2c72a04dbf33" providerId="ADAL" clId="{56453CAE-892D-4B27-A758-4373879B0C54}" dt="2023-02-07T16:29:44.670" v="411" actId="47"/>
        <pc:sldMkLst>
          <pc:docMk/>
          <pc:sldMk cId="0" sldId="307"/>
        </pc:sldMkLst>
      </pc:sldChg>
      <pc:sldChg chg="del">
        <pc:chgData name="TESSIER Tibo Francis Louis" userId="52d00609-a5a2-4145-ae5a-2c72a04dbf33" providerId="ADAL" clId="{56453CAE-892D-4B27-A758-4373879B0C54}" dt="2023-02-07T16:29:44.568" v="410" actId="47"/>
        <pc:sldMkLst>
          <pc:docMk/>
          <pc:sldMk cId="0" sldId="308"/>
        </pc:sldMkLst>
      </pc:sldChg>
      <pc:sldChg chg="del">
        <pc:chgData name="TESSIER Tibo Francis Louis" userId="52d00609-a5a2-4145-ae5a-2c72a04dbf33" providerId="ADAL" clId="{56453CAE-892D-4B27-A758-4373879B0C54}" dt="2023-02-07T16:29:44.090" v="409" actId="47"/>
        <pc:sldMkLst>
          <pc:docMk/>
          <pc:sldMk cId="0" sldId="309"/>
        </pc:sldMkLst>
      </pc:sldChg>
      <pc:sldChg chg="del">
        <pc:chgData name="TESSIER Tibo Francis Louis" userId="52d00609-a5a2-4145-ae5a-2c72a04dbf33" providerId="ADAL" clId="{56453CAE-892D-4B27-A758-4373879B0C54}" dt="2023-02-07T16:29:43.968" v="408" actId="47"/>
        <pc:sldMkLst>
          <pc:docMk/>
          <pc:sldMk cId="0" sldId="310"/>
        </pc:sldMkLst>
      </pc:sldChg>
      <pc:sldChg chg="del">
        <pc:chgData name="TESSIER Tibo Francis Louis" userId="52d00609-a5a2-4145-ae5a-2c72a04dbf33" providerId="ADAL" clId="{56453CAE-892D-4B27-A758-4373879B0C54}" dt="2023-02-07T16:29:43.829" v="407" actId="47"/>
        <pc:sldMkLst>
          <pc:docMk/>
          <pc:sldMk cId="0" sldId="311"/>
        </pc:sldMkLst>
      </pc:sldChg>
      <pc:sldChg chg="del">
        <pc:chgData name="TESSIER Tibo Francis Louis" userId="52d00609-a5a2-4145-ae5a-2c72a04dbf33" providerId="ADAL" clId="{56453CAE-892D-4B27-A758-4373879B0C54}" dt="2023-02-07T16:29:43.765" v="406" actId="47"/>
        <pc:sldMkLst>
          <pc:docMk/>
          <pc:sldMk cId="0" sldId="312"/>
        </pc:sldMkLst>
      </pc:sldChg>
      <pc:sldChg chg="del">
        <pc:chgData name="TESSIER Tibo Francis Louis" userId="52d00609-a5a2-4145-ae5a-2c72a04dbf33" providerId="ADAL" clId="{56453CAE-892D-4B27-A758-4373879B0C54}" dt="2023-02-07T16:29:43.712" v="405" actId="47"/>
        <pc:sldMkLst>
          <pc:docMk/>
          <pc:sldMk cId="0" sldId="313"/>
        </pc:sldMkLst>
      </pc:sldChg>
      <pc:sldChg chg="del">
        <pc:chgData name="TESSIER Tibo Francis Louis" userId="52d00609-a5a2-4145-ae5a-2c72a04dbf33" providerId="ADAL" clId="{56453CAE-892D-4B27-A758-4373879B0C54}" dt="2023-02-07T16:29:43.650" v="404" actId="47"/>
        <pc:sldMkLst>
          <pc:docMk/>
          <pc:sldMk cId="0" sldId="314"/>
        </pc:sldMkLst>
      </pc:sldChg>
      <pc:sldChg chg="del">
        <pc:chgData name="TESSIER Tibo Francis Louis" userId="52d00609-a5a2-4145-ae5a-2c72a04dbf33" providerId="ADAL" clId="{56453CAE-892D-4B27-A758-4373879B0C54}" dt="2023-02-07T16:29:43.226" v="403" actId="47"/>
        <pc:sldMkLst>
          <pc:docMk/>
          <pc:sldMk cId="0" sldId="315"/>
        </pc:sldMkLst>
      </pc:sldChg>
      <pc:sldChg chg="del">
        <pc:chgData name="TESSIER Tibo Francis Louis" userId="52d00609-a5a2-4145-ae5a-2c72a04dbf33" providerId="ADAL" clId="{56453CAE-892D-4B27-A758-4373879B0C54}" dt="2023-02-07T16:29:42.816" v="402" actId="47"/>
        <pc:sldMkLst>
          <pc:docMk/>
          <pc:sldMk cId="0" sldId="316"/>
        </pc:sldMkLst>
      </pc:sldChg>
      <pc:sldChg chg="del">
        <pc:chgData name="TESSIER Tibo Francis Louis" userId="52d00609-a5a2-4145-ae5a-2c72a04dbf33" providerId="ADAL" clId="{56453CAE-892D-4B27-A758-4373879B0C54}" dt="2023-02-07T16:29:41.914" v="401" actId="47"/>
        <pc:sldMkLst>
          <pc:docMk/>
          <pc:sldMk cId="0" sldId="317"/>
        </pc:sldMkLst>
      </pc:sldChg>
      <pc:sldChg chg="del">
        <pc:chgData name="TESSIER Tibo Francis Louis" userId="52d00609-a5a2-4145-ae5a-2c72a04dbf33" providerId="ADAL" clId="{56453CAE-892D-4B27-A758-4373879B0C54}" dt="2023-02-07T16:29:41.039" v="400" actId="47"/>
        <pc:sldMkLst>
          <pc:docMk/>
          <pc:sldMk cId="0" sldId="318"/>
        </pc:sldMkLst>
      </pc:sldChg>
      <pc:sldChg chg="del">
        <pc:chgData name="TESSIER Tibo Francis Louis" userId="52d00609-a5a2-4145-ae5a-2c72a04dbf33" providerId="ADAL" clId="{56453CAE-892D-4B27-A758-4373879B0C54}" dt="2023-02-07T16:29:40.429" v="399" actId="47"/>
        <pc:sldMkLst>
          <pc:docMk/>
          <pc:sldMk cId="0" sldId="319"/>
        </pc:sldMkLst>
      </pc:sldChg>
      <pc:sldChg chg="del">
        <pc:chgData name="TESSIER Tibo Francis Louis" userId="52d00609-a5a2-4145-ae5a-2c72a04dbf33" providerId="ADAL" clId="{56453CAE-892D-4B27-A758-4373879B0C54}" dt="2023-02-07T16:29:39.555" v="398" actId="47"/>
        <pc:sldMkLst>
          <pc:docMk/>
          <pc:sldMk cId="0" sldId="320"/>
        </pc:sldMkLst>
      </pc:sldChg>
      <pc:sldChg chg="del">
        <pc:chgData name="TESSIER Tibo Francis Louis" userId="52d00609-a5a2-4145-ae5a-2c72a04dbf33" providerId="ADAL" clId="{56453CAE-892D-4B27-A758-4373879B0C54}" dt="2023-02-07T16:29:38.677" v="397" actId="47"/>
        <pc:sldMkLst>
          <pc:docMk/>
          <pc:sldMk cId="0" sldId="321"/>
        </pc:sldMkLst>
      </pc:sldChg>
      <pc:sldChg chg="del">
        <pc:chgData name="TESSIER Tibo Francis Louis" userId="52d00609-a5a2-4145-ae5a-2c72a04dbf33" providerId="ADAL" clId="{56453CAE-892D-4B27-A758-4373879B0C54}" dt="2023-02-07T16:29:38.581" v="396" actId="47"/>
        <pc:sldMkLst>
          <pc:docMk/>
          <pc:sldMk cId="0" sldId="322"/>
        </pc:sldMkLst>
      </pc:sldChg>
      <pc:sldChg chg="del">
        <pc:chgData name="TESSIER Tibo Francis Louis" userId="52d00609-a5a2-4145-ae5a-2c72a04dbf33" providerId="ADAL" clId="{56453CAE-892D-4B27-A758-4373879B0C54}" dt="2023-02-07T16:29:38.485" v="395" actId="47"/>
        <pc:sldMkLst>
          <pc:docMk/>
          <pc:sldMk cId="0" sldId="323"/>
        </pc:sldMkLst>
      </pc:sldChg>
      <pc:sldChg chg="del">
        <pc:chgData name="TESSIER Tibo Francis Louis" userId="52d00609-a5a2-4145-ae5a-2c72a04dbf33" providerId="ADAL" clId="{56453CAE-892D-4B27-A758-4373879B0C54}" dt="2023-02-07T16:29:38.397" v="394" actId="47"/>
        <pc:sldMkLst>
          <pc:docMk/>
          <pc:sldMk cId="0" sldId="324"/>
        </pc:sldMkLst>
      </pc:sldChg>
      <pc:sldChg chg="del">
        <pc:chgData name="TESSIER Tibo Francis Louis" userId="52d00609-a5a2-4145-ae5a-2c72a04dbf33" providerId="ADAL" clId="{56453CAE-892D-4B27-A758-4373879B0C54}" dt="2023-02-07T16:29:38.367" v="393" actId="47"/>
        <pc:sldMkLst>
          <pc:docMk/>
          <pc:sldMk cId="0" sldId="325"/>
        </pc:sldMkLst>
      </pc:sldChg>
      <pc:sldChg chg="del">
        <pc:chgData name="TESSIER Tibo Francis Louis" userId="52d00609-a5a2-4145-ae5a-2c72a04dbf33" providerId="ADAL" clId="{56453CAE-892D-4B27-A758-4373879B0C54}" dt="2023-02-07T16:29:38.331" v="392" actId="47"/>
        <pc:sldMkLst>
          <pc:docMk/>
          <pc:sldMk cId="0" sldId="326"/>
        </pc:sldMkLst>
      </pc:sldChg>
      <pc:sldChg chg="del">
        <pc:chgData name="TESSIER Tibo Francis Louis" userId="52d00609-a5a2-4145-ae5a-2c72a04dbf33" providerId="ADAL" clId="{56453CAE-892D-4B27-A758-4373879B0C54}" dt="2023-02-07T16:29:38.164" v="391" actId="47"/>
        <pc:sldMkLst>
          <pc:docMk/>
          <pc:sldMk cId="0" sldId="327"/>
        </pc:sldMkLst>
      </pc:sldChg>
      <pc:sldChg chg="del">
        <pc:chgData name="TESSIER Tibo Francis Louis" userId="52d00609-a5a2-4145-ae5a-2c72a04dbf33" providerId="ADAL" clId="{56453CAE-892D-4B27-A758-4373879B0C54}" dt="2023-02-07T16:29:37.844" v="390" actId="47"/>
        <pc:sldMkLst>
          <pc:docMk/>
          <pc:sldMk cId="0" sldId="328"/>
        </pc:sldMkLst>
      </pc:sldChg>
      <pc:sldChg chg="del">
        <pc:chgData name="TESSIER Tibo Francis Louis" userId="52d00609-a5a2-4145-ae5a-2c72a04dbf33" providerId="ADAL" clId="{56453CAE-892D-4B27-A758-4373879B0C54}" dt="2023-02-07T16:29:37.490" v="389" actId="47"/>
        <pc:sldMkLst>
          <pc:docMk/>
          <pc:sldMk cId="0" sldId="329"/>
        </pc:sldMkLst>
      </pc:sldChg>
      <pc:sldChg chg="del">
        <pc:chgData name="TESSIER Tibo Francis Louis" userId="52d00609-a5a2-4145-ae5a-2c72a04dbf33" providerId="ADAL" clId="{56453CAE-892D-4B27-A758-4373879B0C54}" dt="2023-02-07T16:29:36.719" v="388" actId="47"/>
        <pc:sldMkLst>
          <pc:docMk/>
          <pc:sldMk cId="0" sldId="330"/>
        </pc:sldMkLst>
      </pc:sldChg>
      <pc:sldChg chg="del">
        <pc:chgData name="TESSIER Tibo Francis Louis" userId="52d00609-a5a2-4145-ae5a-2c72a04dbf33" providerId="ADAL" clId="{56453CAE-892D-4B27-A758-4373879B0C54}" dt="2023-02-07T16:29:36.289" v="387" actId="47"/>
        <pc:sldMkLst>
          <pc:docMk/>
          <pc:sldMk cId="0" sldId="331"/>
        </pc:sldMkLst>
      </pc:sldChg>
      <pc:sldChg chg="del">
        <pc:chgData name="TESSIER Tibo Francis Louis" userId="52d00609-a5a2-4145-ae5a-2c72a04dbf33" providerId="ADAL" clId="{56453CAE-892D-4B27-A758-4373879B0C54}" dt="2023-02-07T16:29:35.323" v="386" actId="47"/>
        <pc:sldMkLst>
          <pc:docMk/>
          <pc:sldMk cId="0" sldId="332"/>
        </pc:sldMkLst>
      </pc:sldChg>
      <pc:sldChg chg="addSp delSp modSp add mod modTransition delAnim modAnim">
        <pc:chgData name="TESSIER Tibo Francis Louis" userId="52d00609-a5a2-4145-ae5a-2c72a04dbf33" providerId="ADAL" clId="{56453CAE-892D-4B27-A758-4373879B0C54}" dt="2023-02-07T14:48:16.995" v="98" actId="1076"/>
        <pc:sldMkLst>
          <pc:docMk/>
          <pc:sldMk cId="2483527825" sldId="333"/>
        </pc:sldMkLst>
        <pc:spChg chg="mod">
          <ac:chgData name="TESSIER Tibo Francis Louis" userId="52d00609-a5a2-4145-ae5a-2c72a04dbf33" providerId="ADAL" clId="{56453CAE-892D-4B27-A758-4373879B0C54}" dt="2023-02-07T14:48:11.947" v="97" actId="207"/>
          <ac:spMkLst>
            <pc:docMk/>
            <pc:sldMk cId="2483527825" sldId="333"/>
            <ac:spMk id="1038" creationId="{00000000-0000-0000-0000-000000000000}"/>
          </ac:spMkLst>
        </pc:spChg>
        <pc:picChg chg="add mod">
          <ac:chgData name="TESSIER Tibo Francis Louis" userId="52d00609-a5a2-4145-ae5a-2c72a04dbf33" providerId="ADAL" clId="{56453CAE-892D-4B27-A758-4373879B0C54}" dt="2023-02-07T14:48:16.995" v="98" actId="1076"/>
          <ac:picMkLst>
            <pc:docMk/>
            <pc:sldMk cId="2483527825" sldId="333"/>
            <ac:picMk id="3" creationId="{DC69DDB0-B541-2157-F705-938CE72E5B32}"/>
          </ac:picMkLst>
        </pc:picChg>
        <pc:picChg chg="del">
          <ac:chgData name="TESSIER Tibo Francis Louis" userId="52d00609-a5a2-4145-ae5a-2c72a04dbf33" providerId="ADAL" clId="{56453CAE-892D-4B27-A758-4373879B0C54}" dt="2023-02-07T14:44:43.086" v="67" actId="478"/>
          <ac:picMkLst>
            <pc:docMk/>
            <pc:sldMk cId="2483527825" sldId="333"/>
            <ac:picMk id="40" creationId="{C6391D81-90E8-9B36-76D9-C98357F96E36}"/>
          </ac:picMkLst>
        </pc:picChg>
      </pc:sldChg>
      <pc:sldMasterChg chg="delSldLayout">
        <pc:chgData name="TESSIER Tibo Francis Louis" userId="52d00609-a5a2-4145-ae5a-2c72a04dbf33" providerId="ADAL" clId="{56453CAE-892D-4B27-A758-4373879B0C54}" dt="2023-02-08T09:13:10.847" v="460" actId="47"/>
        <pc:sldMasterMkLst>
          <pc:docMk/>
          <pc:sldMasterMk cId="0" sldId="2147483709"/>
        </pc:sldMasterMkLst>
        <pc:sldLayoutChg chg="del">
          <pc:chgData name="TESSIER Tibo Francis Louis" userId="52d00609-a5a2-4145-ae5a-2c72a04dbf33" providerId="ADAL" clId="{56453CAE-892D-4B27-A758-4373879B0C54}" dt="2023-02-07T16:30:00.278" v="448" actId="47"/>
          <pc:sldLayoutMkLst>
            <pc:docMk/>
            <pc:sldMasterMk cId="0" sldId="2147483709"/>
            <pc:sldLayoutMk cId="0" sldId="2147483649"/>
          </pc:sldLayoutMkLst>
        </pc:sldLayoutChg>
        <pc:sldLayoutChg chg="del">
          <pc:chgData name="TESSIER Tibo Francis Louis" userId="52d00609-a5a2-4145-ae5a-2c72a04dbf33" providerId="ADAL" clId="{56453CAE-892D-4B27-A758-4373879B0C54}" dt="2023-02-08T09:13:10.540" v="459" actId="47"/>
          <pc:sldLayoutMkLst>
            <pc:docMk/>
            <pc:sldMasterMk cId="0" sldId="2147483709"/>
            <pc:sldLayoutMk cId="0" sldId="2147483651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7.233" v="439" actId="47"/>
          <pc:sldLayoutMkLst>
            <pc:docMk/>
            <pc:sldMasterMk cId="0" sldId="2147483709"/>
            <pc:sldLayoutMk cId="0" sldId="2147483652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50.479" v="446" actId="47"/>
          <pc:sldLayoutMkLst>
            <pc:docMk/>
            <pc:sldMasterMk cId="0" sldId="2147483709"/>
            <pc:sldLayoutMk cId="0" sldId="2147483653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4.568" v="410" actId="47"/>
          <pc:sldLayoutMkLst>
            <pc:docMk/>
            <pc:sldMasterMk cId="0" sldId="2147483709"/>
            <pc:sldLayoutMk cId="0" sldId="2147483654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537" v="427" actId="47"/>
          <pc:sldLayoutMkLst>
            <pc:docMk/>
            <pc:sldMasterMk cId="0" sldId="2147483709"/>
            <pc:sldLayoutMk cId="0" sldId="2147483656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6.701" v="437" actId="47"/>
          <pc:sldLayoutMkLst>
            <pc:docMk/>
            <pc:sldMasterMk cId="0" sldId="2147483709"/>
            <pc:sldLayoutMk cId="0" sldId="2147483657"/>
          </pc:sldLayoutMkLst>
        </pc:sldLayoutChg>
        <pc:sldLayoutChg chg="del">
          <pc:chgData name="TESSIER Tibo Francis Louis" userId="52d00609-a5a2-4145-ae5a-2c72a04dbf33" providerId="ADAL" clId="{56453CAE-892D-4B27-A758-4373879B0C54}" dt="2023-02-08T09:13:07.297" v="456" actId="47"/>
          <pc:sldLayoutMkLst>
            <pc:docMk/>
            <pc:sldMasterMk cId="0" sldId="2147483709"/>
            <pc:sldLayoutMk cId="0" sldId="2147483663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819" v="433" actId="47"/>
          <pc:sldLayoutMkLst>
            <pc:docMk/>
            <pc:sldMasterMk cId="0" sldId="2147483709"/>
            <pc:sldLayoutMk cId="0" sldId="2147483665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59.882" v="447" actId="47"/>
          <pc:sldLayoutMkLst>
            <pc:docMk/>
            <pc:sldMasterMk cId="0" sldId="2147483709"/>
            <pc:sldLayoutMk cId="0" sldId="2147483666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50.077" v="445" actId="47"/>
          <pc:sldLayoutMkLst>
            <pc:docMk/>
            <pc:sldMasterMk cId="0" sldId="2147483709"/>
            <pc:sldLayoutMk cId="0" sldId="2147483667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7.364" v="440" actId="47"/>
          <pc:sldLayoutMkLst>
            <pc:docMk/>
            <pc:sldMasterMk cId="0" sldId="2147483709"/>
            <pc:sldLayoutMk cId="0" sldId="2147483668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766" v="432" actId="47"/>
          <pc:sldLayoutMkLst>
            <pc:docMk/>
            <pc:sldMasterMk cId="0" sldId="2147483709"/>
            <pc:sldLayoutMk cId="0" sldId="2147483669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478" v="425" actId="47"/>
          <pc:sldLayoutMkLst>
            <pc:docMk/>
            <pc:sldMasterMk cId="0" sldId="2147483709"/>
            <pc:sldLayoutMk cId="0" sldId="2147483670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4.670" v="411" actId="47"/>
          <pc:sldLayoutMkLst>
            <pc:docMk/>
            <pc:sldMasterMk cId="0" sldId="2147483709"/>
            <pc:sldLayoutMk cId="0" sldId="2147483671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594" v="428" actId="47"/>
          <pc:sldLayoutMkLst>
            <pc:docMk/>
            <pc:sldMasterMk cId="0" sldId="2147483709"/>
            <pc:sldLayoutMk cId="0" sldId="2147483672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3.968" v="408" actId="47"/>
          <pc:sldLayoutMkLst>
            <pc:docMk/>
            <pc:sldMasterMk cId="0" sldId="2147483709"/>
            <pc:sldLayoutMk cId="0" sldId="2147483673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3.765" v="406" actId="47"/>
          <pc:sldLayoutMkLst>
            <pc:docMk/>
            <pc:sldMasterMk cId="0" sldId="2147483709"/>
            <pc:sldLayoutMk cId="0" sldId="2147483674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3.829" v="407" actId="47"/>
          <pc:sldLayoutMkLst>
            <pc:docMk/>
            <pc:sldMasterMk cId="0" sldId="2147483709"/>
            <pc:sldLayoutMk cId="0" sldId="2147483675"/>
          </pc:sldLayoutMkLst>
        </pc:sldLayoutChg>
        <pc:sldLayoutChg chg="del">
          <pc:chgData name="TESSIER Tibo Francis Louis" userId="52d00609-a5a2-4145-ae5a-2c72a04dbf33" providerId="ADAL" clId="{56453CAE-892D-4B27-A758-4373879B0C54}" dt="2023-02-08T09:13:10.847" v="460" actId="47"/>
          <pc:sldLayoutMkLst>
            <pc:docMk/>
            <pc:sldMasterMk cId="0" sldId="2147483709"/>
            <pc:sldLayoutMk cId="0" sldId="2147483676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9.149" v="444" actId="47"/>
          <pc:sldLayoutMkLst>
            <pc:docMk/>
            <pc:sldMasterMk cId="0" sldId="2147483709"/>
            <pc:sldLayoutMk cId="0" sldId="2147483677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38.677" v="397" actId="47"/>
          <pc:sldLayoutMkLst>
            <pc:docMk/>
            <pc:sldMasterMk cId="0" sldId="2147483709"/>
            <pc:sldLayoutMk cId="0" sldId="2147483678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30:00.621" v="449" actId="47"/>
          <pc:sldLayoutMkLst>
            <pc:docMk/>
            <pc:sldMasterMk cId="0" sldId="2147483709"/>
            <pc:sldLayoutMk cId="0" sldId="2147483679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3.650" v="404" actId="47"/>
          <pc:sldLayoutMkLst>
            <pc:docMk/>
            <pc:sldMasterMk cId="0" sldId="2147483709"/>
            <pc:sldLayoutMk cId="0" sldId="2147483680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38.581" v="396" actId="47"/>
          <pc:sldLayoutMkLst>
            <pc:docMk/>
            <pc:sldMasterMk cId="0" sldId="2147483709"/>
            <pc:sldLayoutMk cId="0" sldId="2147483681"/>
          </pc:sldLayoutMkLst>
        </pc:sldLayoutChg>
        <pc:sldLayoutChg chg="del">
          <pc:chgData name="TESSIER Tibo Francis Louis" userId="52d00609-a5a2-4145-ae5a-2c72a04dbf33" providerId="ADAL" clId="{56453CAE-892D-4B27-A758-4373879B0C54}" dt="2023-02-08T09:13:09.809" v="457" actId="47"/>
          <pc:sldLayoutMkLst>
            <pc:docMk/>
            <pc:sldMasterMk cId="0" sldId="2147483709"/>
            <pc:sldLayoutMk cId="0" sldId="2147483682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3.712" v="405" actId="47"/>
          <pc:sldLayoutMkLst>
            <pc:docMk/>
            <pc:sldMasterMk cId="0" sldId="2147483709"/>
            <pc:sldLayoutMk cId="0" sldId="2147483683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4.754" v="412" actId="47"/>
          <pc:sldLayoutMkLst>
            <pc:docMk/>
            <pc:sldMasterMk cId="0" sldId="2147483709"/>
            <pc:sldLayoutMk cId="0" sldId="2147483684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633" v="429" actId="47"/>
          <pc:sldLayoutMkLst>
            <pc:docMk/>
            <pc:sldMasterMk cId="0" sldId="2147483709"/>
            <pc:sldLayoutMk cId="0" sldId="2147483685"/>
          </pc:sldLayoutMkLst>
        </pc:sldLayoutChg>
        <pc:sldLayoutChg chg="del">
          <pc:chgData name="TESSIER Tibo Francis Louis" userId="52d00609-a5a2-4145-ae5a-2c72a04dbf33" providerId="ADAL" clId="{56453CAE-892D-4B27-A758-4373879B0C54}" dt="2023-02-08T09:13:10.198" v="458" actId="47"/>
          <pc:sldLayoutMkLst>
            <pc:docMk/>
            <pc:sldMasterMk cId="0" sldId="2147483709"/>
            <pc:sldLayoutMk cId="0" sldId="2147483686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7.583" v="442" actId="47"/>
          <pc:sldLayoutMkLst>
            <pc:docMk/>
            <pc:sldMasterMk cId="0" sldId="2147483709"/>
            <pc:sldLayoutMk cId="0" sldId="2147483687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361" v="422" actId="47"/>
          <pc:sldLayoutMkLst>
            <pc:docMk/>
            <pc:sldMasterMk cId="0" sldId="2147483709"/>
            <pc:sldLayoutMk cId="0" sldId="2147483688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036" v="417" actId="47"/>
          <pc:sldLayoutMkLst>
            <pc:docMk/>
            <pc:sldMasterMk cId="0" sldId="2147483709"/>
            <pc:sldLayoutMk cId="0" sldId="2147483689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160" v="419" actId="47"/>
          <pc:sldLayoutMkLst>
            <pc:docMk/>
            <pc:sldMasterMk cId="0" sldId="2147483709"/>
            <pc:sldLayoutMk cId="0" sldId="2147483690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4.877" v="414" actId="47"/>
          <pc:sldLayoutMkLst>
            <pc:docMk/>
            <pc:sldMasterMk cId="0" sldId="2147483709"/>
            <pc:sldLayoutMk cId="0" sldId="2147483691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8.230" v="443" actId="47"/>
          <pc:sldLayoutMkLst>
            <pc:docMk/>
            <pc:sldMasterMk cId="0" sldId="2147483709"/>
            <pc:sldLayoutMk cId="0" sldId="2147483692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7.451" v="441" actId="47"/>
          <pc:sldLayoutMkLst>
            <pc:docMk/>
            <pc:sldMasterMk cId="0" sldId="2147483709"/>
            <pc:sldLayoutMk cId="0" sldId="2147483693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6.911" v="438" actId="47"/>
          <pc:sldLayoutMkLst>
            <pc:docMk/>
            <pc:sldMasterMk cId="0" sldId="2147483709"/>
            <pc:sldLayoutMk cId="0" sldId="2147483694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913" v="435" actId="47"/>
          <pc:sldLayoutMkLst>
            <pc:docMk/>
            <pc:sldMasterMk cId="0" sldId="2147483709"/>
            <pc:sldLayoutMk cId="0" sldId="2147483695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718" v="431" actId="47"/>
          <pc:sldLayoutMkLst>
            <pc:docMk/>
            <pc:sldMasterMk cId="0" sldId="2147483709"/>
            <pc:sldLayoutMk cId="0" sldId="2147483696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6.554" v="436" actId="47"/>
          <pc:sldLayoutMkLst>
            <pc:docMk/>
            <pc:sldMasterMk cId="0" sldId="2147483709"/>
            <pc:sldLayoutMk cId="0" sldId="2147483697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873" v="434" actId="47"/>
          <pc:sldLayoutMkLst>
            <pc:docMk/>
            <pc:sldMasterMk cId="0" sldId="2147483709"/>
            <pc:sldLayoutMk cId="0" sldId="2147483698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674" v="430" actId="47"/>
          <pc:sldLayoutMkLst>
            <pc:docMk/>
            <pc:sldMasterMk cId="0" sldId="2147483709"/>
            <pc:sldLayoutMk cId="0" sldId="2147483699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5.505" v="426" actId="47"/>
          <pc:sldLayoutMkLst>
            <pc:docMk/>
            <pc:sldMasterMk cId="0" sldId="2147483709"/>
            <pc:sldLayoutMk cId="0" sldId="2147483700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4.090" v="409" actId="47"/>
          <pc:sldLayoutMkLst>
            <pc:docMk/>
            <pc:sldMasterMk cId="0" sldId="2147483709"/>
            <pc:sldLayoutMk cId="0" sldId="2147483701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43.226" v="403" actId="47"/>
          <pc:sldLayoutMkLst>
            <pc:docMk/>
            <pc:sldMasterMk cId="0" sldId="2147483709"/>
            <pc:sldLayoutMk cId="0" sldId="2147483702"/>
          </pc:sldLayoutMkLst>
        </pc:sldLayoutChg>
      </pc:sldMasterChg>
      <pc:sldMasterChg chg="del delSldLayout">
        <pc:chgData name="TESSIER Tibo Francis Louis" userId="52d00609-a5a2-4145-ae5a-2c72a04dbf33" providerId="ADAL" clId="{56453CAE-892D-4B27-A758-4373879B0C54}" dt="2023-02-07T16:29:38.485" v="395" actId="47"/>
        <pc:sldMasterMkLst>
          <pc:docMk/>
          <pc:sldMasterMk cId="0" sldId="2147483710"/>
        </pc:sldMasterMkLst>
        <pc:sldLayoutChg chg="del">
          <pc:chgData name="TESSIER Tibo Francis Louis" userId="52d00609-a5a2-4145-ae5a-2c72a04dbf33" providerId="ADAL" clId="{56453CAE-892D-4B27-A758-4373879B0C54}" dt="2023-02-07T16:29:38.485" v="395" actId="47"/>
          <pc:sldLayoutMkLst>
            <pc:docMk/>
            <pc:sldMasterMk cId="0" sldId="2147483710"/>
            <pc:sldLayoutMk cId="0" sldId="2147483707"/>
          </pc:sldLayoutMkLst>
        </pc:sldLayoutChg>
        <pc:sldLayoutChg chg="del">
          <pc:chgData name="TESSIER Tibo Francis Louis" userId="52d00609-a5a2-4145-ae5a-2c72a04dbf33" providerId="ADAL" clId="{56453CAE-892D-4B27-A758-4373879B0C54}" dt="2023-02-07T16:29:38.485" v="395" actId="47"/>
          <pc:sldLayoutMkLst>
            <pc:docMk/>
            <pc:sldMasterMk cId="0" sldId="2147483710"/>
            <pc:sldLayoutMk cId="0" sldId="214748370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d75e4c70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d75e4c70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531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10297dab3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10297dab3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5" name="Google Shape;119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1e0eea7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1e0eea7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10800000" flipH="1">
            <a:off x="4159199" y="4539099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57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57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2" name="Google Shape;922;p58"/>
          <p:cNvGrpSpPr/>
          <p:nvPr/>
        </p:nvGrpSpPr>
        <p:grpSpPr>
          <a:xfrm rot="-5400000" flipH="1">
            <a:off x="8191799" y="4126299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4" y="419474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59"/>
          <p:cNvGrpSpPr/>
          <p:nvPr/>
        </p:nvGrpSpPr>
        <p:grpSpPr>
          <a:xfrm rot="10800000" flipH="1">
            <a:off x="494779" y="4466049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1_1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60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60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name="adj" fmla="val 2775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46" name="Google Shape;46;p4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4"/>
            <p:cNvGrpSpPr/>
            <p:nvPr/>
          </p:nvGrpSpPr>
          <p:grpSpPr>
            <a:xfrm rot="10800000" flipH="1">
              <a:off x="728649" y="1255372"/>
              <a:ext cx="429322" cy="93999"/>
              <a:chOff x="5795037" y="809024"/>
              <a:chExt cx="431653" cy="945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9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22" name="Google Shape;122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127" name="Google Shape;127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9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31" name="Google Shape;131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title" idx="2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4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6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8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9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3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5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16" hasCustomPrompt="1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7" hasCustomPrompt="1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18" hasCustomPrompt="1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19" hasCustomPrompt="1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20" hasCustomPrompt="1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21" hasCustomPrompt="1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3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180" name="Google Shape;180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13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184" name="Google Shape;184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3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189" name="Google Shape;189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title" idx="2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title" idx="3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4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title" idx="5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6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title" idx="7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14"/>
          <p:cNvSpPr txBox="1">
            <a:spLocks noGrp="1"/>
          </p:cNvSpPr>
          <p:nvPr>
            <p:ph type="subTitle" idx="8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 idx="9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3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title" idx="14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subTitle" idx="15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 idx="16" hasCustomPrompt="1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09" name="Google Shape;209;p14"/>
          <p:cNvSpPr txBox="1">
            <a:spLocks noGrp="1"/>
          </p:cNvSpPr>
          <p:nvPr>
            <p:ph type="title" idx="17" hasCustomPrompt="1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0" name="Google Shape;210;p14"/>
          <p:cNvSpPr txBox="1">
            <a:spLocks noGrp="1"/>
          </p:cNvSpPr>
          <p:nvPr>
            <p:ph type="title" idx="18" hasCustomPrompt="1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1" name="Google Shape;211;p14"/>
          <p:cNvSpPr txBox="1">
            <a:spLocks noGrp="1"/>
          </p:cNvSpPr>
          <p:nvPr>
            <p:ph type="title" idx="19" hasCustomPrompt="1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 idx="20" hasCustomPrompt="1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3" name="Google Shape;213;p14"/>
          <p:cNvSpPr txBox="1">
            <a:spLocks noGrp="1"/>
          </p:cNvSpPr>
          <p:nvPr>
            <p:ph type="title" idx="21" hasCustomPrompt="1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214" name="Google Shape;214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14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16" name="Google Shape;216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4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20" name="Google Shape;220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14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25" name="Google Shape;225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ubTitle" idx="1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15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35" name="Google Shape;235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 rot="-5400000" flipH="1">
            <a:off x="131141" y="4126299"/>
            <a:ext cx="825589" cy="93999"/>
            <a:chOff x="5718423" y="809024"/>
            <a:chExt cx="830071" cy="94500"/>
          </a:xfrm>
        </p:grpSpPr>
        <p:sp>
          <p:nvSpPr>
            <p:cNvPr id="239" name="Google Shape;239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1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48" name="Google Shape;248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16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54" name="Google Shape;254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name="adj" fmla="val 5555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ubTitle" idx="1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8"/>
          <p:cNvGrpSpPr/>
          <p:nvPr/>
        </p:nvGrpSpPr>
        <p:grpSpPr>
          <a:xfrm rot="10800000" flipH="1">
            <a:off x="498549" y="419474"/>
            <a:ext cx="429322" cy="93999"/>
            <a:chOff x="5795037" y="809024"/>
            <a:chExt cx="431653" cy="94500"/>
          </a:xfrm>
        </p:grpSpPr>
        <p:sp>
          <p:nvSpPr>
            <p:cNvPr id="277" name="Google Shape;277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 rot="10800000">
            <a:off x="8230513" y="4466049"/>
            <a:ext cx="429322" cy="93999"/>
            <a:chOff x="5795037" y="809024"/>
            <a:chExt cx="431653" cy="94500"/>
          </a:xfrm>
        </p:grpSpPr>
        <p:sp>
          <p:nvSpPr>
            <p:cNvPr id="282" name="Google Shape;282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8"/>
          <p:cNvGrpSpPr/>
          <p:nvPr/>
        </p:nvGrpSpPr>
        <p:grpSpPr>
          <a:xfrm rot="-5400000" flipH="1">
            <a:off x="8191799" y="905324"/>
            <a:ext cx="825589" cy="93999"/>
            <a:chOff x="5718423" y="809024"/>
            <a:chExt cx="830071" cy="94500"/>
          </a:xfrm>
        </p:grpSpPr>
        <p:sp>
          <p:nvSpPr>
            <p:cNvPr id="286" name="Google Shape;286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4" r:id="rId9"/>
    <p:sldLayoutId id="2147483703" r:id="rId10"/>
    <p:sldLayoutId id="2147483704" r:id="rId11"/>
    <p:sldLayoutId id="2147483705" r:id="rId12"/>
    <p:sldLayoutId id="214748370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4"/>
          <p:cNvSpPr/>
          <p:nvPr/>
        </p:nvSpPr>
        <p:spPr>
          <a:xfrm>
            <a:off x="637700" y="1499350"/>
            <a:ext cx="3813000" cy="639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>
                <a:solidFill>
                  <a:schemeClr val="bg2">
                    <a:lumMod val="75000"/>
                  </a:schemeClr>
                </a:solidFill>
              </a:rPr>
              <a:t>Notre Site Web</a:t>
            </a:r>
            <a:endParaRPr sz="200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964" name="Google Shape;964;p64"/>
          <p:cNvGrpSpPr/>
          <p:nvPr/>
        </p:nvGrpSpPr>
        <p:grpSpPr>
          <a:xfrm flipH="1">
            <a:off x="725449" y="1167312"/>
            <a:ext cx="825589" cy="93999"/>
            <a:chOff x="5718423" y="809024"/>
            <a:chExt cx="830071" cy="94500"/>
          </a:xfrm>
        </p:grpSpPr>
        <p:sp>
          <p:nvSpPr>
            <p:cNvPr id="965" name="Google Shape;965;p6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73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5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4020"/>
              </a:schemeClr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64"/>
          <p:cNvGrpSpPr/>
          <p:nvPr/>
        </p:nvGrpSpPr>
        <p:grpSpPr>
          <a:xfrm>
            <a:off x="5029270" y="1457228"/>
            <a:ext cx="3384497" cy="2229043"/>
            <a:chOff x="5029270" y="1457228"/>
            <a:chExt cx="3384497" cy="2229043"/>
          </a:xfrm>
        </p:grpSpPr>
        <p:sp>
          <p:nvSpPr>
            <p:cNvPr id="970" name="Google Shape;970;p64"/>
            <p:cNvSpPr/>
            <p:nvPr/>
          </p:nvSpPr>
          <p:spPr>
            <a:xfrm>
              <a:off x="6320045" y="1469966"/>
              <a:ext cx="595034" cy="126373"/>
            </a:xfrm>
            <a:custGeom>
              <a:avLst/>
              <a:gdLst/>
              <a:ahLst/>
              <a:cxnLst/>
              <a:rect l="l" t="t" r="r" b="b"/>
              <a:pathLst>
                <a:path w="48955" h="10397" extrusionOk="0">
                  <a:moveTo>
                    <a:pt x="3111" y="0"/>
                  </a:moveTo>
                  <a:cubicBezTo>
                    <a:pt x="1387" y="0"/>
                    <a:pt x="1" y="1386"/>
                    <a:pt x="1" y="3110"/>
                  </a:cubicBezTo>
                  <a:lnTo>
                    <a:pt x="1" y="7302"/>
                  </a:lnTo>
                  <a:cubicBezTo>
                    <a:pt x="1" y="9010"/>
                    <a:pt x="1387" y="10397"/>
                    <a:pt x="3111" y="10397"/>
                  </a:cubicBezTo>
                  <a:lnTo>
                    <a:pt x="45844" y="10397"/>
                  </a:lnTo>
                  <a:cubicBezTo>
                    <a:pt x="47568" y="10397"/>
                    <a:pt x="48954" y="9010"/>
                    <a:pt x="48954" y="7302"/>
                  </a:cubicBezTo>
                  <a:lnTo>
                    <a:pt x="48954" y="3110"/>
                  </a:lnTo>
                  <a:cubicBezTo>
                    <a:pt x="48954" y="1386"/>
                    <a:pt x="47568" y="0"/>
                    <a:pt x="458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4"/>
            <p:cNvSpPr/>
            <p:nvPr/>
          </p:nvSpPr>
          <p:spPr>
            <a:xfrm>
              <a:off x="5452793" y="1926498"/>
              <a:ext cx="2708802" cy="1327284"/>
            </a:xfrm>
            <a:custGeom>
              <a:avLst/>
              <a:gdLst/>
              <a:ahLst/>
              <a:cxnLst/>
              <a:rect l="l" t="t" r="r" b="b"/>
              <a:pathLst>
                <a:path w="222860" h="109199" extrusionOk="0">
                  <a:moveTo>
                    <a:pt x="10853" y="0"/>
                  </a:moveTo>
                  <a:cubicBezTo>
                    <a:pt x="4869" y="0"/>
                    <a:pt x="1" y="4852"/>
                    <a:pt x="1" y="10836"/>
                  </a:cubicBezTo>
                  <a:lnTo>
                    <a:pt x="1" y="98364"/>
                  </a:lnTo>
                  <a:cubicBezTo>
                    <a:pt x="1" y="104348"/>
                    <a:pt x="4869" y="109199"/>
                    <a:pt x="10853" y="109199"/>
                  </a:cubicBezTo>
                  <a:lnTo>
                    <a:pt x="212025" y="109199"/>
                  </a:lnTo>
                  <a:cubicBezTo>
                    <a:pt x="218009" y="109199"/>
                    <a:pt x="222859" y="104348"/>
                    <a:pt x="222859" y="98364"/>
                  </a:cubicBezTo>
                  <a:lnTo>
                    <a:pt x="222859" y="10836"/>
                  </a:lnTo>
                  <a:cubicBezTo>
                    <a:pt x="222859" y="4852"/>
                    <a:pt x="218009" y="0"/>
                    <a:pt x="212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4"/>
            <p:cNvSpPr/>
            <p:nvPr/>
          </p:nvSpPr>
          <p:spPr>
            <a:xfrm>
              <a:off x="5476434" y="1941497"/>
              <a:ext cx="2661544" cy="1297298"/>
            </a:xfrm>
            <a:custGeom>
              <a:avLst/>
              <a:gdLst/>
              <a:ahLst/>
              <a:cxnLst/>
              <a:rect l="l" t="t" r="r" b="b"/>
              <a:pathLst>
                <a:path w="218972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208135" y="106731"/>
                  </a:lnTo>
                  <a:cubicBezTo>
                    <a:pt x="214119" y="106731"/>
                    <a:pt x="218971" y="101879"/>
                    <a:pt x="218971" y="95895"/>
                  </a:cubicBezTo>
                  <a:lnTo>
                    <a:pt x="218971" y="10853"/>
                  </a:lnTo>
                  <a:cubicBezTo>
                    <a:pt x="218971" y="4852"/>
                    <a:pt x="214119" y="1"/>
                    <a:pt x="208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4"/>
            <p:cNvSpPr/>
            <p:nvPr/>
          </p:nvSpPr>
          <p:spPr>
            <a:xfrm>
              <a:off x="5476434" y="1941497"/>
              <a:ext cx="1724646" cy="1297298"/>
            </a:xfrm>
            <a:custGeom>
              <a:avLst/>
              <a:gdLst/>
              <a:ahLst/>
              <a:cxnLst/>
              <a:rect l="l" t="t" r="r" b="b"/>
              <a:pathLst>
                <a:path w="141891" h="106732" extrusionOk="0">
                  <a:moveTo>
                    <a:pt x="10853" y="1"/>
                  </a:moveTo>
                  <a:cubicBezTo>
                    <a:pt x="4851" y="1"/>
                    <a:pt x="0" y="4852"/>
                    <a:pt x="0" y="10853"/>
                  </a:cubicBezTo>
                  <a:lnTo>
                    <a:pt x="0" y="48109"/>
                  </a:lnTo>
                  <a:cubicBezTo>
                    <a:pt x="0" y="49664"/>
                    <a:pt x="981" y="51033"/>
                    <a:pt x="2451" y="51540"/>
                  </a:cubicBezTo>
                  <a:cubicBezTo>
                    <a:pt x="3228" y="51810"/>
                    <a:pt x="3753" y="52554"/>
                    <a:pt x="3753" y="53365"/>
                  </a:cubicBezTo>
                  <a:cubicBezTo>
                    <a:pt x="3753" y="54194"/>
                    <a:pt x="3228" y="54921"/>
                    <a:pt x="2451" y="55191"/>
                  </a:cubicBezTo>
                  <a:cubicBezTo>
                    <a:pt x="981" y="55698"/>
                    <a:pt x="0" y="57084"/>
                    <a:pt x="0" y="58623"/>
                  </a:cubicBezTo>
                  <a:lnTo>
                    <a:pt x="0" y="95895"/>
                  </a:lnTo>
                  <a:cubicBezTo>
                    <a:pt x="0" y="101879"/>
                    <a:pt x="4851" y="106731"/>
                    <a:pt x="10853" y="106731"/>
                  </a:cubicBezTo>
                  <a:lnTo>
                    <a:pt x="141890" y="106731"/>
                  </a:lnTo>
                  <a:lnTo>
                    <a:pt x="141890" y="1"/>
                  </a:ln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4"/>
            <p:cNvSpPr/>
            <p:nvPr/>
          </p:nvSpPr>
          <p:spPr>
            <a:xfrm>
              <a:off x="7275637" y="2153536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1"/>
                  </a:moveTo>
                  <a:cubicBezTo>
                    <a:pt x="1387" y="1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1"/>
                    <a:pt x="291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4"/>
            <p:cNvSpPr/>
            <p:nvPr/>
          </p:nvSpPr>
          <p:spPr>
            <a:xfrm>
              <a:off x="7748407" y="2184761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1"/>
                  </a:moveTo>
                  <a:cubicBezTo>
                    <a:pt x="693" y="1"/>
                    <a:pt x="1" y="693"/>
                    <a:pt x="1" y="1539"/>
                  </a:cubicBezTo>
                  <a:cubicBezTo>
                    <a:pt x="1" y="2401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1"/>
                    <a:pt x="24088" y="1539"/>
                  </a:cubicBezTo>
                  <a:cubicBezTo>
                    <a:pt x="24088" y="693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4"/>
            <p:cNvSpPr/>
            <p:nvPr/>
          </p:nvSpPr>
          <p:spPr>
            <a:xfrm>
              <a:off x="7748407" y="2279690"/>
              <a:ext cx="292783" cy="37607"/>
            </a:xfrm>
            <a:custGeom>
              <a:avLst/>
              <a:gdLst/>
              <a:ahLst/>
              <a:cxnLst/>
              <a:rect l="l" t="t" r="r" b="b"/>
              <a:pathLst>
                <a:path w="24088" h="3094" extrusionOk="0">
                  <a:moveTo>
                    <a:pt x="1556" y="0"/>
                  </a:moveTo>
                  <a:cubicBezTo>
                    <a:pt x="693" y="0"/>
                    <a:pt x="1" y="693"/>
                    <a:pt x="1" y="1538"/>
                  </a:cubicBezTo>
                  <a:cubicBezTo>
                    <a:pt x="1" y="2401"/>
                    <a:pt x="693" y="3093"/>
                    <a:pt x="1556" y="3093"/>
                  </a:cubicBezTo>
                  <a:lnTo>
                    <a:pt x="22533" y="3093"/>
                  </a:lnTo>
                  <a:cubicBezTo>
                    <a:pt x="23395" y="3093"/>
                    <a:pt x="24088" y="2401"/>
                    <a:pt x="24088" y="1538"/>
                  </a:cubicBezTo>
                  <a:cubicBezTo>
                    <a:pt x="24088" y="693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4"/>
            <p:cNvSpPr/>
            <p:nvPr/>
          </p:nvSpPr>
          <p:spPr>
            <a:xfrm>
              <a:off x="7748407" y="2374618"/>
              <a:ext cx="169097" cy="37595"/>
            </a:xfrm>
            <a:custGeom>
              <a:avLst/>
              <a:gdLst/>
              <a:ahLst/>
              <a:cxnLst/>
              <a:rect l="l" t="t" r="r" b="b"/>
              <a:pathLst>
                <a:path w="13912" h="3093" extrusionOk="0">
                  <a:moveTo>
                    <a:pt x="1556" y="0"/>
                  </a:moveTo>
                  <a:cubicBezTo>
                    <a:pt x="693" y="0"/>
                    <a:pt x="1" y="692"/>
                    <a:pt x="1" y="1538"/>
                  </a:cubicBezTo>
                  <a:cubicBezTo>
                    <a:pt x="1" y="2400"/>
                    <a:pt x="693" y="3093"/>
                    <a:pt x="1556" y="3093"/>
                  </a:cubicBezTo>
                  <a:lnTo>
                    <a:pt x="12357" y="3093"/>
                  </a:lnTo>
                  <a:cubicBezTo>
                    <a:pt x="13219" y="3093"/>
                    <a:pt x="13912" y="2400"/>
                    <a:pt x="13912" y="1538"/>
                  </a:cubicBezTo>
                  <a:cubicBezTo>
                    <a:pt x="13912" y="692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64"/>
            <p:cNvSpPr/>
            <p:nvPr/>
          </p:nvSpPr>
          <p:spPr>
            <a:xfrm>
              <a:off x="7275637" y="2514738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7"/>
                    <a:pt x="1" y="3093"/>
                  </a:cubicBezTo>
                  <a:lnTo>
                    <a:pt x="1" y="20741"/>
                  </a:lnTo>
                  <a:cubicBezTo>
                    <a:pt x="1" y="22449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9"/>
                    <a:pt x="32253" y="20741"/>
                  </a:cubicBezTo>
                  <a:lnTo>
                    <a:pt x="32253" y="3093"/>
                  </a:lnTo>
                  <a:cubicBezTo>
                    <a:pt x="32253" y="1387"/>
                    <a:pt x="30867" y="0"/>
                    <a:pt x="29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64"/>
            <p:cNvSpPr/>
            <p:nvPr/>
          </p:nvSpPr>
          <p:spPr>
            <a:xfrm>
              <a:off x="7748407" y="2545757"/>
              <a:ext cx="292783" cy="37813"/>
            </a:xfrm>
            <a:custGeom>
              <a:avLst/>
              <a:gdLst/>
              <a:ahLst/>
              <a:cxnLst/>
              <a:rect l="l" t="t" r="r" b="b"/>
              <a:pathLst>
                <a:path w="24088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0"/>
                    <a:pt x="1556" y="3110"/>
                  </a:cubicBezTo>
                  <a:lnTo>
                    <a:pt x="22533" y="3110"/>
                  </a:lnTo>
                  <a:cubicBezTo>
                    <a:pt x="23395" y="3110"/>
                    <a:pt x="24088" y="2418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64"/>
            <p:cNvSpPr/>
            <p:nvPr/>
          </p:nvSpPr>
          <p:spPr>
            <a:xfrm>
              <a:off x="7748407" y="2640673"/>
              <a:ext cx="292783" cy="37825"/>
            </a:xfrm>
            <a:custGeom>
              <a:avLst/>
              <a:gdLst/>
              <a:ahLst/>
              <a:cxnLst/>
              <a:rect l="l" t="t" r="r" b="b"/>
              <a:pathLst>
                <a:path w="24088" h="3112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19"/>
                    <a:pt x="693" y="3111"/>
                    <a:pt x="1556" y="3111"/>
                  </a:cubicBezTo>
                  <a:lnTo>
                    <a:pt x="22533" y="3111"/>
                  </a:lnTo>
                  <a:cubicBezTo>
                    <a:pt x="23395" y="3111"/>
                    <a:pt x="24088" y="2419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64"/>
            <p:cNvSpPr/>
            <p:nvPr/>
          </p:nvSpPr>
          <p:spPr>
            <a:xfrm>
              <a:off x="7748407" y="2735601"/>
              <a:ext cx="169097" cy="37813"/>
            </a:xfrm>
            <a:custGeom>
              <a:avLst/>
              <a:gdLst/>
              <a:ahLst/>
              <a:cxnLst/>
              <a:rect l="l" t="t" r="r" b="b"/>
              <a:pathLst>
                <a:path w="13912" h="3111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18"/>
                    <a:pt x="693" y="3111"/>
                    <a:pt x="1556" y="3111"/>
                  </a:cubicBezTo>
                  <a:lnTo>
                    <a:pt x="12357" y="3111"/>
                  </a:lnTo>
                  <a:cubicBezTo>
                    <a:pt x="13219" y="3111"/>
                    <a:pt x="13912" y="2418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64"/>
            <p:cNvSpPr/>
            <p:nvPr/>
          </p:nvSpPr>
          <p:spPr>
            <a:xfrm>
              <a:off x="7275637" y="2875940"/>
              <a:ext cx="392026" cy="289708"/>
            </a:xfrm>
            <a:custGeom>
              <a:avLst/>
              <a:gdLst/>
              <a:ahLst/>
              <a:cxnLst/>
              <a:rect l="l" t="t" r="r" b="b"/>
              <a:pathLst>
                <a:path w="32253" h="23835" extrusionOk="0">
                  <a:moveTo>
                    <a:pt x="3095" y="0"/>
                  </a:moveTo>
                  <a:cubicBezTo>
                    <a:pt x="1387" y="0"/>
                    <a:pt x="1" y="1386"/>
                    <a:pt x="1" y="3093"/>
                  </a:cubicBezTo>
                  <a:lnTo>
                    <a:pt x="1" y="20740"/>
                  </a:lnTo>
                  <a:cubicBezTo>
                    <a:pt x="1" y="22448"/>
                    <a:pt x="1387" y="23835"/>
                    <a:pt x="3095" y="23835"/>
                  </a:cubicBezTo>
                  <a:lnTo>
                    <a:pt x="29160" y="23835"/>
                  </a:lnTo>
                  <a:cubicBezTo>
                    <a:pt x="30867" y="23835"/>
                    <a:pt x="32253" y="22448"/>
                    <a:pt x="32253" y="20740"/>
                  </a:cubicBezTo>
                  <a:lnTo>
                    <a:pt x="32253" y="3093"/>
                  </a:lnTo>
                  <a:cubicBezTo>
                    <a:pt x="32253" y="1386"/>
                    <a:pt x="30867" y="0"/>
                    <a:pt x="291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64"/>
            <p:cNvSpPr/>
            <p:nvPr/>
          </p:nvSpPr>
          <p:spPr>
            <a:xfrm>
              <a:off x="7748407" y="2906959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22533" y="3094"/>
                  </a:lnTo>
                  <a:cubicBezTo>
                    <a:pt x="23395" y="3094"/>
                    <a:pt x="24088" y="2400"/>
                    <a:pt x="24088" y="1555"/>
                  </a:cubicBezTo>
                  <a:cubicBezTo>
                    <a:pt x="24088" y="694"/>
                    <a:pt x="23395" y="0"/>
                    <a:pt x="22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64"/>
            <p:cNvSpPr/>
            <p:nvPr/>
          </p:nvSpPr>
          <p:spPr>
            <a:xfrm>
              <a:off x="7748407" y="3001875"/>
              <a:ext cx="292783" cy="37619"/>
            </a:xfrm>
            <a:custGeom>
              <a:avLst/>
              <a:gdLst/>
              <a:ahLst/>
              <a:cxnLst/>
              <a:rect l="l" t="t" r="r" b="b"/>
              <a:pathLst>
                <a:path w="24088" h="3095" extrusionOk="0">
                  <a:moveTo>
                    <a:pt x="1556" y="1"/>
                  </a:moveTo>
                  <a:cubicBezTo>
                    <a:pt x="693" y="1"/>
                    <a:pt x="1" y="694"/>
                    <a:pt x="1" y="1556"/>
                  </a:cubicBezTo>
                  <a:cubicBezTo>
                    <a:pt x="1" y="2401"/>
                    <a:pt x="693" y="3095"/>
                    <a:pt x="1556" y="3095"/>
                  </a:cubicBezTo>
                  <a:lnTo>
                    <a:pt x="22533" y="3095"/>
                  </a:lnTo>
                  <a:cubicBezTo>
                    <a:pt x="23395" y="3095"/>
                    <a:pt x="24088" y="2401"/>
                    <a:pt x="24088" y="1556"/>
                  </a:cubicBezTo>
                  <a:cubicBezTo>
                    <a:pt x="24088" y="694"/>
                    <a:pt x="23395" y="1"/>
                    <a:pt x="22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64"/>
            <p:cNvSpPr/>
            <p:nvPr/>
          </p:nvSpPr>
          <p:spPr>
            <a:xfrm>
              <a:off x="7748407" y="3096803"/>
              <a:ext cx="169097" cy="37619"/>
            </a:xfrm>
            <a:custGeom>
              <a:avLst/>
              <a:gdLst/>
              <a:ahLst/>
              <a:cxnLst/>
              <a:rect l="l" t="t" r="r" b="b"/>
              <a:pathLst>
                <a:path w="13912" h="3095" extrusionOk="0">
                  <a:moveTo>
                    <a:pt x="1556" y="0"/>
                  </a:moveTo>
                  <a:cubicBezTo>
                    <a:pt x="693" y="0"/>
                    <a:pt x="1" y="694"/>
                    <a:pt x="1" y="1555"/>
                  </a:cubicBezTo>
                  <a:cubicBezTo>
                    <a:pt x="1" y="2400"/>
                    <a:pt x="693" y="3094"/>
                    <a:pt x="1556" y="3094"/>
                  </a:cubicBezTo>
                  <a:lnTo>
                    <a:pt x="12357" y="3094"/>
                  </a:lnTo>
                  <a:cubicBezTo>
                    <a:pt x="13219" y="3094"/>
                    <a:pt x="13912" y="2400"/>
                    <a:pt x="13912" y="1555"/>
                  </a:cubicBezTo>
                  <a:cubicBezTo>
                    <a:pt x="13912" y="694"/>
                    <a:pt x="13219" y="0"/>
                    <a:pt x="123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64"/>
            <p:cNvSpPr/>
            <p:nvPr/>
          </p:nvSpPr>
          <p:spPr>
            <a:xfrm>
              <a:off x="5920835" y="3483481"/>
              <a:ext cx="99863" cy="100070"/>
            </a:xfrm>
            <a:custGeom>
              <a:avLst/>
              <a:gdLst/>
              <a:ahLst/>
              <a:cxnLst/>
              <a:rect l="l" t="t" r="r" b="b"/>
              <a:pathLst>
                <a:path w="8216" h="8233" extrusionOk="0">
                  <a:moveTo>
                    <a:pt x="4109" y="0"/>
                  </a:moveTo>
                  <a:cubicBezTo>
                    <a:pt x="1844" y="0"/>
                    <a:pt x="0" y="1843"/>
                    <a:pt x="0" y="4108"/>
                  </a:cubicBezTo>
                  <a:cubicBezTo>
                    <a:pt x="0" y="6373"/>
                    <a:pt x="1844" y="8233"/>
                    <a:pt x="4109" y="8233"/>
                  </a:cubicBezTo>
                  <a:cubicBezTo>
                    <a:pt x="6374" y="8233"/>
                    <a:pt x="8216" y="6373"/>
                    <a:pt x="8216" y="4108"/>
                  </a:cubicBezTo>
                  <a:cubicBezTo>
                    <a:pt x="8216" y="1843"/>
                    <a:pt x="6374" y="0"/>
                    <a:pt x="4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64"/>
            <p:cNvSpPr/>
            <p:nvPr/>
          </p:nvSpPr>
          <p:spPr>
            <a:xfrm>
              <a:off x="6613861" y="1706048"/>
              <a:ext cx="1714363" cy="373126"/>
            </a:xfrm>
            <a:custGeom>
              <a:avLst/>
              <a:gdLst/>
              <a:ahLst/>
              <a:cxnLst/>
              <a:rect l="l" t="t" r="r" b="b"/>
              <a:pathLst>
                <a:path w="141045" h="30698" extrusionOk="0">
                  <a:moveTo>
                    <a:pt x="2924" y="0"/>
                  </a:moveTo>
                  <a:cubicBezTo>
                    <a:pt x="1386" y="0"/>
                    <a:pt x="0" y="1386"/>
                    <a:pt x="0" y="3093"/>
                  </a:cubicBezTo>
                  <a:lnTo>
                    <a:pt x="0" y="27603"/>
                  </a:lnTo>
                  <a:cubicBezTo>
                    <a:pt x="0" y="29311"/>
                    <a:pt x="1386" y="30697"/>
                    <a:pt x="3093" y="30697"/>
                  </a:cubicBezTo>
                  <a:lnTo>
                    <a:pt x="137951" y="30697"/>
                  </a:lnTo>
                  <a:cubicBezTo>
                    <a:pt x="139659" y="30697"/>
                    <a:pt x="141045" y="29311"/>
                    <a:pt x="141045" y="27603"/>
                  </a:cubicBezTo>
                  <a:lnTo>
                    <a:pt x="141045" y="3093"/>
                  </a:lnTo>
                  <a:cubicBezTo>
                    <a:pt x="141045" y="1386"/>
                    <a:pt x="139659" y="0"/>
                    <a:pt x="137782" y="0"/>
                  </a:cubicBezTo>
                  <a:close/>
                </a:path>
              </a:pathLst>
            </a:custGeom>
            <a:solidFill>
              <a:srgbClr val="A97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64"/>
            <p:cNvSpPr/>
            <p:nvPr/>
          </p:nvSpPr>
          <p:spPr>
            <a:xfrm>
              <a:off x="6617556" y="1709743"/>
              <a:ext cx="1706973" cy="365736"/>
            </a:xfrm>
            <a:custGeom>
              <a:avLst/>
              <a:gdLst/>
              <a:ahLst/>
              <a:cxnLst/>
              <a:rect l="l" t="t" r="r" b="b"/>
              <a:pathLst>
                <a:path w="140437" h="30090" extrusionOk="0">
                  <a:moveTo>
                    <a:pt x="2789" y="0"/>
                  </a:moveTo>
                  <a:cubicBezTo>
                    <a:pt x="1251" y="0"/>
                    <a:pt x="1" y="1251"/>
                    <a:pt x="1" y="2789"/>
                  </a:cubicBezTo>
                  <a:lnTo>
                    <a:pt x="1" y="27299"/>
                  </a:lnTo>
                  <a:cubicBezTo>
                    <a:pt x="1" y="28838"/>
                    <a:pt x="1251" y="30089"/>
                    <a:pt x="2789" y="30089"/>
                  </a:cubicBezTo>
                  <a:lnTo>
                    <a:pt x="137647" y="30089"/>
                  </a:lnTo>
                  <a:cubicBezTo>
                    <a:pt x="139186" y="30089"/>
                    <a:pt x="140437" y="28838"/>
                    <a:pt x="140437" y="27299"/>
                  </a:cubicBezTo>
                  <a:lnTo>
                    <a:pt x="140437" y="2789"/>
                  </a:lnTo>
                  <a:cubicBezTo>
                    <a:pt x="140437" y="1251"/>
                    <a:pt x="139186" y="0"/>
                    <a:pt x="137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64"/>
            <p:cNvSpPr/>
            <p:nvPr/>
          </p:nvSpPr>
          <p:spPr>
            <a:xfrm>
              <a:off x="6703441" y="1776095"/>
              <a:ext cx="233006" cy="233006"/>
            </a:xfrm>
            <a:custGeom>
              <a:avLst/>
              <a:gdLst/>
              <a:ahLst/>
              <a:cxnLst/>
              <a:rect l="l" t="t" r="r" b="b"/>
              <a:pathLst>
                <a:path w="19170" h="19170" extrusionOk="0">
                  <a:moveTo>
                    <a:pt x="9584" y="1"/>
                  </a:moveTo>
                  <a:cubicBezTo>
                    <a:pt x="4294" y="1"/>
                    <a:pt x="0" y="4294"/>
                    <a:pt x="0" y="9586"/>
                  </a:cubicBezTo>
                  <a:cubicBezTo>
                    <a:pt x="0" y="14876"/>
                    <a:pt x="4294" y="19170"/>
                    <a:pt x="9584" y="19170"/>
                  </a:cubicBezTo>
                  <a:cubicBezTo>
                    <a:pt x="14876" y="19170"/>
                    <a:pt x="19169" y="14876"/>
                    <a:pt x="19169" y="9586"/>
                  </a:cubicBezTo>
                  <a:cubicBezTo>
                    <a:pt x="19169" y="4294"/>
                    <a:pt x="14876" y="1"/>
                    <a:pt x="9584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64"/>
            <p:cNvSpPr/>
            <p:nvPr/>
          </p:nvSpPr>
          <p:spPr>
            <a:xfrm>
              <a:off x="7036480" y="1829515"/>
              <a:ext cx="674952" cy="37619"/>
            </a:xfrm>
            <a:custGeom>
              <a:avLst/>
              <a:gdLst/>
              <a:ahLst/>
              <a:cxnLst/>
              <a:rect l="l" t="t" r="r" b="b"/>
              <a:pathLst>
                <a:path w="55530" h="3095" extrusionOk="0">
                  <a:moveTo>
                    <a:pt x="1556" y="1"/>
                  </a:moveTo>
                  <a:cubicBezTo>
                    <a:pt x="694" y="1"/>
                    <a:pt x="1" y="694"/>
                    <a:pt x="1" y="1540"/>
                  </a:cubicBezTo>
                  <a:cubicBezTo>
                    <a:pt x="1" y="2401"/>
                    <a:pt x="694" y="3095"/>
                    <a:pt x="1556" y="3095"/>
                  </a:cubicBezTo>
                  <a:lnTo>
                    <a:pt x="53975" y="3095"/>
                  </a:lnTo>
                  <a:cubicBezTo>
                    <a:pt x="54836" y="3095"/>
                    <a:pt x="55530" y="2401"/>
                    <a:pt x="55530" y="1540"/>
                  </a:cubicBezTo>
                  <a:cubicBezTo>
                    <a:pt x="55530" y="694"/>
                    <a:pt x="54836" y="1"/>
                    <a:pt x="53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4"/>
            <p:cNvSpPr/>
            <p:nvPr/>
          </p:nvSpPr>
          <p:spPr>
            <a:xfrm>
              <a:off x="7759285" y="1829515"/>
              <a:ext cx="477304" cy="37619"/>
            </a:xfrm>
            <a:custGeom>
              <a:avLst/>
              <a:gdLst/>
              <a:ahLst/>
              <a:cxnLst/>
              <a:rect l="l" t="t" r="r" b="b"/>
              <a:pathLst>
                <a:path w="39269" h="3095" extrusionOk="0">
                  <a:moveTo>
                    <a:pt x="1540" y="1"/>
                  </a:moveTo>
                  <a:cubicBezTo>
                    <a:pt x="695" y="1"/>
                    <a:pt x="1" y="694"/>
                    <a:pt x="1" y="1540"/>
                  </a:cubicBezTo>
                  <a:cubicBezTo>
                    <a:pt x="1" y="2401"/>
                    <a:pt x="695" y="3095"/>
                    <a:pt x="1540" y="3095"/>
                  </a:cubicBezTo>
                  <a:lnTo>
                    <a:pt x="37714" y="3095"/>
                  </a:lnTo>
                  <a:cubicBezTo>
                    <a:pt x="38575" y="3095"/>
                    <a:pt x="39269" y="2401"/>
                    <a:pt x="39269" y="1540"/>
                  </a:cubicBezTo>
                  <a:cubicBezTo>
                    <a:pt x="39269" y="694"/>
                    <a:pt x="38575" y="1"/>
                    <a:pt x="37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4"/>
            <p:cNvSpPr/>
            <p:nvPr/>
          </p:nvSpPr>
          <p:spPr>
            <a:xfrm>
              <a:off x="7036480" y="1924444"/>
              <a:ext cx="265058" cy="37619"/>
            </a:xfrm>
            <a:custGeom>
              <a:avLst/>
              <a:gdLst/>
              <a:ahLst/>
              <a:cxnLst/>
              <a:rect l="l" t="t" r="r" b="b"/>
              <a:pathLst>
                <a:path w="21807" h="3095" extrusionOk="0">
                  <a:moveTo>
                    <a:pt x="1556" y="0"/>
                  </a:moveTo>
                  <a:cubicBezTo>
                    <a:pt x="694" y="0"/>
                    <a:pt x="1" y="694"/>
                    <a:pt x="1" y="1539"/>
                  </a:cubicBezTo>
                  <a:cubicBezTo>
                    <a:pt x="1" y="2401"/>
                    <a:pt x="694" y="3094"/>
                    <a:pt x="1556" y="3094"/>
                  </a:cubicBezTo>
                  <a:lnTo>
                    <a:pt x="20269" y="3094"/>
                  </a:lnTo>
                  <a:cubicBezTo>
                    <a:pt x="21114" y="3094"/>
                    <a:pt x="21806" y="2401"/>
                    <a:pt x="21806" y="1539"/>
                  </a:cubicBezTo>
                  <a:cubicBezTo>
                    <a:pt x="21806" y="694"/>
                    <a:pt x="21114" y="0"/>
                    <a:pt x="20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4"/>
            <p:cNvSpPr/>
            <p:nvPr/>
          </p:nvSpPr>
          <p:spPr>
            <a:xfrm>
              <a:off x="5673267" y="1457228"/>
              <a:ext cx="459825" cy="389778"/>
            </a:xfrm>
            <a:custGeom>
              <a:avLst/>
              <a:gdLst/>
              <a:ahLst/>
              <a:cxnLst/>
              <a:rect l="l" t="t" r="r" b="b"/>
              <a:pathLst>
                <a:path w="37831" h="32068" extrusionOk="0">
                  <a:moveTo>
                    <a:pt x="4445" y="0"/>
                  </a:moveTo>
                  <a:cubicBezTo>
                    <a:pt x="1995" y="0"/>
                    <a:pt x="0" y="1995"/>
                    <a:pt x="0" y="4446"/>
                  </a:cubicBezTo>
                  <a:lnTo>
                    <a:pt x="0" y="23868"/>
                  </a:lnTo>
                  <a:cubicBezTo>
                    <a:pt x="0" y="26320"/>
                    <a:pt x="1995" y="28314"/>
                    <a:pt x="4445" y="28314"/>
                  </a:cubicBezTo>
                  <a:lnTo>
                    <a:pt x="15162" y="28314"/>
                  </a:lnTo>
                  <a:lnTo>
                    <a:pt x="18915" y="32067"/>
                  </a:lnTo>
                  <a:lnTo>
                    <a:pt x="22667" y="28314"/>
                  </a:lnTo>
                  <a:lnTo>
                    <a:pt x="33384" y="28314"/>
                  </a:lnTo>
                  <a:cubicBezTo>
                    <a:pt x="35836" y="28314"/>
                    <a:pt x="37831" y="26320"/>
                    <a:pt x="37831" y="23868"/>
                  </a:cubicBezTo>
                  <a:lnTo>
                    <a:pt x="37831" y="4446"/>
                  </a:lnTo>
                  <a:cubicBezTo>
                    <a:pt x="37831" y="1995"/>
                    <a:pt x="35836" y="0"/>
                    <a:pt x="33384" y="0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4"/>
            <p:cNvSpPr/>
            <p:nvPr/>
          </p:nvSpPr>
          <p:spPr>
            <a:xfrm>
              <a:off x="5817909" y="1559948"/>
              <a:ext cx="170543" cy="138710"/>
            </a:xfrm>
            <a:custGeom>
              <a:avLst/>
              <a:gdLst/>
              <a:ahLst/>
              <a:cxnLst/>
              <a:rect l="l" t="t" r="r" b="b"/>
              <a:pathLst>
                <a:path w="14031" h="11412" extrusionOk="0">
                  <a:moveTo>
                    <a:pt x="3685" y="1"/>
                  </a:moveTo>
                  <a:cubicBezTo>
                    <a:pt x="1657" y="1"/>
                    <a:pt x="0" y="1641"/>
                    <a:pt x="0" y="3686"/>
                  </a:cubicBezTo>
                  <a:cubicBezTo>
                    <a:pt x="0" y="4565"/>
                    <a:pt x="0" y="6881"/>
                    <a:pt x="5004" y="10109"/>
                  </a:cubicBezTo>
                  <a:lnTo>
                    <a:pt x="7015" y="11412"/>
                  </a:lnTo>
                  <a:lnTo>
                    <a:pt x="9027" y="10109"/>
                  </a:lnTo>
                  <a:cubicBezTo>
                    <a:pt x="14030" y="6881"/>
                    <a:pt x="14030" y="4565"/>
                    <a:pt x="14030" y="3686"/>
                  </a:cubicBezTo>
                  <a:cubicBezTo>
                    <a:pt x="14030" y="1641"/>
                    <a:pt x="12390" y="1"/>
                    <a:pt x="10345" y="1"/>
                  </a:cubicBezTo>
                  <a:cubicBezTo>
                    <a:pt x="8874" y="1"/>
                    <a:pt x="7623" y="846"/>
                    <a:pt x="7015" y="2081"/>
                  </a:cubicBezTo>
                  <a:cubicBezTo>
                    <a:pt x="6424" y="846"/>
                    <a:pt x="5155" y="1"/>
                    <a:pt x="36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5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4"/>
            <p:cNvSpPr/>
            <p:nvPr/>
          </p:nvSpPr>
          <p:spPr>
            <a:xfrm>
              <a:off x="5300175" y="2956587"/>
              <a:ext cx="436622" cy="284980"/>
            </a:xfrm>
            <a:custGeom>
              <a:avLst/>
              <a:gdLst/>
              <a:ahLst/>
              <a:cxnLst/>
              <a:rect l="l" t="t" r="r" b="b"/>
              <a:pathLst>
                <a:path w="35922" h="23446" extrusionOk="0">
                  <a:moveTo>
                    <a:pt x="3448" y="1"/>
                  </a:moveTo>
                  <a:cubicBezTo>
                    <a:pt x="1555" y="1"/>
                    <a:pt x="0" y="1538"/>
                    <a:pt x="0" y="3432"/>
                  </a:cubicBezTo>
                  <a:lnTo>
                    <a:pt x="0" y="15552"/>
                  </a:lnTo>
                  <a:cubicBezTo>
                    <a:pt x="0" y="17446"/>
                    <a:pt x="1555" y="18983"/>
                    <a:pt x="3448" y="18983"/>
                  </a:cubicBezTo>
                  <a:lnTo>
                    <a:pt x="24950" y="18983"/>
                  </a:lnTo>
                  <a:lnTo>
                    <a:pt x="29074" y="23446"/>
                  </a:lnTo>
                  <a:lnTo>
                    <a:pt x="29074" y="18983"/>
                  </a:lnTo>
                  <a:lnTo>
                    <a:pt x="32473" y="18983"/>
                  </a:lnTo>
                  <a:cubicBezTo>
                    <a:pt x="34382" y="18983"/>
                    <a:pt x="35921" y="17446"/>
                    <a:pt x="35921" y="15552"/>
                  </a:cubicBezTo>
                  <a:lnTo>
                    <a:pt x="35921" y="3432"/>
                  </a:lnTo>
                  <a:cubicBezTo>
                    <a:pt x="35921" y="1538"/>
                    <a:pt x="34382" y="1"/>
                    <a:pt x="32473" y="1"/>
                  </a:cubicBezTo>
                  <a:close/>
                </a:path>
              </a:pathLst>
            </a:cu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099331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4"/>
            <p:cNvSpPr/>
            <p:nvPr/>
          </p:nvSpPr>
          <p:spPr>
            <a:xfrm>
              <a:off x="5374951" y="3039798"/>
              <a:ext cx="287058" cy="60822"/>
            </a:xfrm>
            <a:custGeom>
              <a:avLst/>
              <a:gdLst/>
              <a:ahLst/>
              <a:cxnLst/>
              <a:rect l="l" t="t" r="r" b="b"/>
              <a:pathLst>
                <a:path w="23617" h="5004" extrusionOk="0">
                  <a:moveTo>
                    <a:pt x="2503" y="0"/>
                  </a:moveTo>
                  <a:cubicBezTo>
                    <a:pt x="1117" y="0"/>
                    <a:pt x="1" y="1116"/>
                    <a:pt x="1" y="2502"/>
                  </a:cubicBezTo>
                  <a:cubicBezTo>
                    <a:pt x="1" y="3888"/>
                    <a:pt x="1117" y="5004"/>
                    <a:pt x="2503" y="5004"/>
                  </a:cubicBezTo>
                  <a:cubicBezTo>
                    <a:pt x="3873" y="5004"/>
                    <a:pt x="4988" y="3888"/>
                    <a:pt x="4988" y="2502"/>
                  </a:cubicBezTo>
                  <a:cubicBezTo>
                    <a:pt x="4988" y="1116"/>
                    <a:pt x="3873" y="0"/>
                    <a:pt x="2503" y="0"/>
                  </a:cubicBezTo>
                  <a:close/>
                  <a:moveTo>
                    <a:pt x="11817" y="0"/>
                  </a:moveTo>
                  <a:cubicBezTo>
                    <a:pt x="10431" y="0"/>
                    <a:pt x="9316" y="1116"/>
                    <a:pt x="9316" y="2502"/>
                  </a:cubicBezTo>
                  <a:cubicBezTo>
                    <a:pt x="9316" y="3888"/>
                    <a:pt x="10431" y="5004"/>
                    <a:pt x="11817" y="5004"/>
                  </a:cubicBezTo>
                  <a:cubicBezTo>
                    <a:pt x="13186" y="5004"/>
                    <a:pt x="14301" y="3888"/>
                    <a:pt x="14301" y="2502"/>
                  </a:cubicBezTo>
                  <a:cubicBezTo>
                    <a:pt x="14301" y="1116"/>
                    <a:pt x="13186" y="0"/>
                    <a:pt x="11817" y="0"/>
                  </a:cubicBezTo>
                  <a:close/>
                  <a:moveTo>
                    <a:pt x="21131" y="0"/>
                  </a:moveTo>
                  <a:cubicBezTo>
                    <a:pt x="19744" y="0"/>
                    <a:pt x="18629" y="1116"/>
                    <a:pt x="18629" y="2502"/>
                  </a:cubicBezTo>
                  <a:cubicBezTo>
                    <a:pt x="18629" y="3888"/>
                    <a:pt x="19744" y="5004"/>
                    <a:pt x="21131" y="5004"/>
                  </a:cubicBezTo>
                  <a:cubicBezTo>
                    <a:pt x="22500" y="5004"/>
                    <a:pt x="23616" y="3888"/>
                    <a:pt x="23616" y="2502"/>
                  </a:cubicBezTo>
                  <a:cubicBezTo>
                    <a:pt x="23616" y="1116"/>
                    <a:pt x="22500" y="0"/>
                    <a:pt x="211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64"/>
            <p:cNvSpPr/>
            <p:nvPr/>
          </p:nvSpPr>
          <p:spPr>
            <a:xfrm>
              <a:off x="7782513" y="1481684"/>
              <a:ext cx="269993" cy="269981"/>
            </a:xfrm>
            <a:custGeom>
              <a:avLst/>
              <a:gdLst/>
              <a:ahLst/>
              <a:cxnLst/>
              <a:rect l="l" t="t" r="r" b="b"/>
              <a:pathLst>
                <a:path w="22213" h="22212" extrusionOk="0">
                  <a:moveTo>
                    <a:pt x="11106" y="0"/>
                  </a:moveTo>
                  <a:cubicBezTo>
                    <a:pt x="4987" y="0"/>
                    <a:pt x="1" y="4986"/>
                    <a:pt x="1" y="11105"/>
                  </a:cubicBezTo>
                  <a:cubicBezTo>
                    <a:pt x="1" y="17242"/>
                    <a:pt x="4987" y="22212"/>
                    <a:pt x="11106" y="22212"/>
                  </a:cubicBezTo>
                  <a:cubicBezTo>
                    <a:pt x="17225" y="22212"/>
                    <a:pt x="22212" y="17242"/>
                    <a:pt x="22212" y="11105"/>
                  </a:cubicBezTo>
                  <a:cubicBezTo>
                    <a:pt x="22212" y="4986"/>
                    <a:pt x="17225" y="0"/>
                    <a:pt x="1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7870039" y="1520494"/>
              <a:ext cx="97189" cy="96192"/>
            </a:xfrm>
            <a:custGeom>
              <a:avLst/>
              <a:gdLst/>
              <a:ahLst/>
              <a:cxnLst/>
              <a:rect l="l" t="t" r="r" b="b"/>
              <a:pathLst>
                <a:path w="7996" h="7914" extrusionOk="0">
                  <a:moveTo>
                    <a:pt x="4011" y="1"/>
                  </a:moveTo>
                  <a:cubicBezTo>
                    <a:pt x="1859" y="1"/>
                    <a:pt x="84" y="1730"/>
                    <a:pt x="51" y="3889"/>
                  </a:cubicBezTo>
                  <a:cubicBezTo>
                    <a:pt x="1" y="6070"/>
                    <a:pt x="1741" y="7879"/>
                    <a:pt x="3922" y="7912"/>
                  </a:cubicBezTo>
                  <a:cubicBezTo>
                    <a:pt x="3954" y="7913"/>
                    <a:pt x="3986" y="7913"/>
                    <a:pt x="4017" y="7913"/>
                  </a:cubicBezTo>
                  <a:cubicBezTo>
                    <a:pt x="6171" y="7913"/>
                    <a:pt x="7912" y="6191"/>
                    <a:pt x="7962" y="4042"/>
                  </a:cubicBezTo>
                  <a:cubicBezTo>
                    <a:pt x="7995" y="1861"/>
                    <a:pt x="6255" y="53"/>
                    <a:pt x="4074" y="1"/>
                  </a:cubicBezTo>
                  <a:cubicBezTo>
                    <a:pt x="4053" y="1"/>
                    <a:pt x="4032" y="1"/>
                    <a:pt x="40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4"/>
            <p:cNvSpPr/>
            <p:nvPr/>
          </p:nvSpPr>
          <p:spPr>
            <a:xfrm>
              <a:off x="7823803" y="1637592"/>
              <a:ext cx="184727" cy="105673"/>
            </a:xfrm>
            <a:custGeom>
              <a:avLst/>
              <a:gdLst/>
              <a:ahLst/>
              <a:cxnLst/>
              <a:rect l="l" t="t" r="r" b="b"/>
              <a:pathLst>
                <a:path w="15198" h="8694" extrusionOk="0">
                  <a:moveTo>
                    <a:pt x="7551" y="1"/>
                  </a:moveTo>
                  <a:cubicBezTo>
                    <a:pt x="4102" y="1"/>
                    <a:pt x="1150" y="2179"/>
                    <a:pt x="1" y="5243"/>
                  </a:cubicBezTo>
                  <a:cubicBezTo>
                    <a:pt x="1860" y="7305"/>
                    <a:pt x="4531" y="8641"/>
                    <a:pt x="7540" y="8691"/>
                  </a:cubicBezTo>
                  <a:cubicBezTo>
                    <a:pt x="7618" y="8693"/>
                    <a:pt x="7697" y="8694"/>
                    <a:pt x="7775" y="8694"/>
                  </a:cubicBezTo>
                  <a:cubicBezTo>
                    <a:pt x="10690" y="8694"/>
                    <a:pt x="13321" y="7473"/>
                    <a:pt x="15198" y="5531"/>
                  </a:cubicBezTo>
                  <a:cubicBezTo>
                    <a:pt x="14150" y="2369"/>
                    <a:pt x="11208" y="54"/>
                    <a:pt x="7709" y="3"/>
                  </a:cubicBezTo>
                  <a:cubicBezTo>
                    <a:pt x="7656" y="2"/>
                    <a:pt x="7603" y="1"/>
                    <a:pt x="75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0" name="Google Shape;1000;p64"/>
            <p:cNvGrpSpPr/>
            <p:nvPr/>
          </p:nvGrpSpPr>
          <p:grpSpPr>
            <a:xfrm>
              <a:off x="5306560" y="1715806"/>
              <a:ext cx="454888" cy="454888"/>
              <a:chOff x="5289166" y="402821"/>
              <a:chExt cx="801000" cy="801000"/>
            </a:xfrm>
          </p:grpSpPr>
          <p:sp>
            <p:nvSpPr>
              <p:cNvPr id="1001" name="Google Shape;1001;p64"/>
              <p:cNvSpPr/>
              <p:nvPr/>
            </p:nvSpPr>
            <p:spPr>
              <a:xfrm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64"/>
              <p:cNvSpPr/>
              <p:nvPr/>
            </p:nvSpPr>
            <p:spPr>
              <a:xfrm rot="10800000" flipH="1">
                <a:off x="5289166" y="402821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dk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3" name="Google Shape;1003;p64"/>
            <p:cNvSpPr/>
            <p:nvPr/>
          </p:nvSpPr>
          <p:spPr>
            <a:xfrm>
              <a:off x="8072364" y="2213821"/>
              <a:ext cx="292491" cy="2924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4" name="Google Shape;1004;p64"/>
            <p:cNvGrpSpPr/>
            <p:nvPr/>
          </p:nvGrpSpPr>
          <p:grpSpPr>
            <a:xfrm>
              <a:off x="6387030" y="2729646"/>
              <a:ext cx="995046" cy="816206"/>
              <a:chOff x="6710430" y="2844909"/>
              <a:chExt cx="995046" cy="816206"/>
            </a:xfrm>
          </p:grpSpPr>
          <p:sp>
            <p:nvSpPr>
              <p:cNvPr id="1005" name="Google Shape;1005;p64"/>
              <p:cNvSpPr/>
              <p:nvPr/>
            </p:nvSpPr>
            <p:spPr>
              <a:xfrm>
                <a:off x="6710430" y="2844909"/>
                <a:ext cx="995046" cy="655225"/>
              </a:xfrm>
              <a:custGeom>
                <a:avLst/>
                <a:gdLst/>
                <a:ahLst/>
                <a:cxnLst/>
                <a:rect l="l" t="t" r="r" b="b"/>
                <a:pathLst>
                  <a:path w="81865" h="53907" extrusionOk="0">
                    <a:moveTo>
                      <a:pt x="3110" y="0"/>
                    </a:moveTo>
                    <a:cubicBezTo>
                      <a:pt x="1386" y="0"/>
                      <a:pt x="0" y="1386"/>
                      <a:pt x="0" y="3094"/>
                    </a:cubicBezTo>
                    <a:lnTo>
                      <a:pt x="0" y="50813"/>
                    </a:lnTo>
                    <a:cubicBezTo>
                      <a:pt x="0" y="52521"/>
                      <a:pt x="1386" y="53907"/>
                      <a:pt x="3110" y="53907"/>
                    </a:cubicBezTo>
                    <a:lnTo>
                      <a:pt x="78771" y="53907"/>
                    </a:lnTo>
                    <a:cubicBezTo>
                      <a:pt x="80478" y="53907"/>
                      <a:pt x="81864" y="52521"/>
                      <a:pt x="81864" y="50813"/>
                    </a:cubicBezTo>
                    <a:lnTo>
                      <a:pt x="81864" y="3094"/>
                    </a:lnTo>
                    <a:cubicBezTo>
                      <a:pt x="81864" y="1386"/>
                      <a:pt x="80478" y="0"/>
                      <a:pt x="78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64"/>
              <p:cNvSpPr/>
              <p:nvPr/>
            </p:nvSpPr>
            <p:spPr>
              <a:xfrm>
                <a:off x="6748231" y="2882515"/>
                <a:ext cx="919672" cy="580024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47719" extrusionOk="0">
                    <a:moveTo>
                      <a:pt x="0" y="0"/>
                    </a:moveTo>
                    <a:lnTo>
                      <a:pt x="0" y="47719"/>
                    </a:lnTo>
                    <a:lnTo>
                      <a:pt x="75661" y="47719"/>
                    </a:lnTo>
                    <a:lnTo>
                      <a:pt x="756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64"/>
              <p:cNvSpPr/>
              <p:nvPr/>
            </p:nvSpPr>
            <p:spPr>
              <a:xfrm>
                <a:off x="6748231" y="3005570"/>
                <a:ext cx="919672" cy="456967"/>
              </a:xfrm>
              <a:custGeom>
                <a:avLst/>
                <a:gdLst/>
                <a:ahLst/>
                <a:cxnLst/>
                <a:rect l="l" t="t" r="r" b="b"/>
                <a:pathLst>
                  <a:path w="75662" h="37595" extrusionOk="0">
                    <a:moveTo>
                      <a:pt x="23395" y="1"/>
                    </a:moveTo>
                    <a:lnTo>
                      <a:pt x="0" y="33200"/>
                    </a:lnTo>
                    <a:lnTo>
                      <a:pt x="0" y="37595"/>
                    </a:lnTo>
                    <a:lnTo>
                      <a:pt x="75661" y="37595"/>
                    </a:lnTo>
                    <a:lnTo>
                      <a:pt x="57946" y="12442"/>
                    </a:lnTo>
                    <a:lnTo>
                      <a:pt x="49089" y="25018"/>
                    </a:lnTo>
                    <a:lnTo>
                      <a:pt x="45048" y="30749"/>
                    </a:lnTo>
                    <a:lnTo>
                      <a:pt x="36630" y="18798"/>
                    </a:lnTo>
                    <a:lnTo>
                      <a:pt x="233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64"/>
              <p:cNvSpPr/>
              <p:nvPr/>
            </p:nvSpPr>
            <p:spPr>
              <a:xfrm>
                <a:off x="7225498" y="2979486"/>
                <a:ext cx="140560" cy="140548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11563" extrusionOk="0">
                    <a:moveTo>
                      <a:pt x="5782" y="1"/>
                    </a:moveTo>
                    <a:cubicBezTo>
                      <a:pt x="2588" y="1"/>
                      <a:pt x="1" y="2586"/>
                      <a:pt x="1" y="5782"/>
                    </a:cubicBezTo>
                    <a:cubicBezTo>
                      <a:pt x="1" y="8976"/>
                      <a:pt x="2588" y="11563"/>
                      <a:pt x="5782" y="11563"/>
                    </a:cubicBezTo>
                    <a:cubicBezTo>
                      <a:pt x="8978" y="11563"/>
                      <a:pt x="11563" y="8976"/>
                      <a:pt x="11563" y="5782"/>
                    </a:cubicBezTo>
                    <a:cubicBezTo>
                      <a:pt x="11563" y="2586"/>
                      <a:pt x="8978" y="1"/>
                      <a:pt x="5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64"/>
              <p:cNvSpPr/>
              <p:nvPr/>
            </p:nvSpPr>
            <p:spPr>
              <a:xfrm>
                <a:off x="7321087" y="3433715"/>
                <a:ext cx="227400" cy="227400"/>
              </a:xfrm>
              <a:prstGeom prst="ellipse">
                <a:avLst/>
              </a:prstGeom>
              <a:gradFill>
                <a:gsLst>
                  <a:gs pos="0">
                    <a:srgbClr val="81EEEB"/>
                  </a:gs>
                  <a:gs pos="100000">
                    <a:srgbClr val="3AE4DF"/>
                  </a:gs>
                </a:gsLst>
                <a:lin ang="8100019" scaled="0"/>
              </a:gradFill>
              <a:ln>
                <a:noFill/>
              </a:ln>
              <a:effectLst>
                <a:outerShdw blurRad="157163" dist="85725" dir="5400000" algn="bl" rotWithShape="0">
                  <a:schemeClr val="dk1">
                    <a:alpha val="38000"/>
                  </a:schemeClr>
                </a:outerShdw>
                <a:reflection stA="6000" endPos="26000" dist="762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0" name="Google Shape;1010;p64"/>
            <p:cNvSpPr/>
            <p:nvPr/>
          </p:nvSpPr>
          <p:spPr>
            <a:xfrm>
              <a:off x="6878913" y="3637361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4"/>
            <p:cNvSpPr/>
            <p:nvPr/>
          </p:nvSpPr>
          <p:spPr>
            <a:xfrm>
              <a:off x="8364857" y="248429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4"/>
            <p:cNvSpPr/>
            <p:nvPr/>
          </p:nvSpPr>
          <p:spPr>
            <a:xfrm>
              <a:off x="7170539" y="1473072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4"/>
            <p:cNvSpPr/>
            <p:nvPr/>
          </p:nvSpPr>
          <p:spPr>
            <a:xfrm>
              <a:off x="5226503" y="2396433"/>
              <a:ext cx="48910" cy="4891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4"/>
            <p:cNvSpPr/>
            <p:nvPr/>
          </p:nvSpPr>
          <p:spPr>
            <a:xfrm>
              <a:off x="5029270" y="2748958"/>
              <a:ext cx="270900" cy="270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  <a:reflection stA="6000" endPos="26000" dist="762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Répartition du travail :</a:t>
            </a:r>
            <a:endParaRPr/>
          </a:p>
        </p:txBody>
      </p:sp>
      <p:sp>
        <p:nvSpPr>
          <p:cNvPr id="1020" name="Google Shape;1020;p65"/>
          <p:cNvSpPr txBox="1">
            <a:spLocks noGrp="1"/>
          </p:cNvSpPr>
          <p:nvPr>
            <p:ph type="body" idx="1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B050"/>
                </a:solidFill>
              </a:rPr>
              <a:t>Tibo :  - Style.css et formulaire du site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>
              <a:solidFill>
                <a:srgbClr val="00B05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</a:rPr>
              <a:t>Noah:  -Conception </a:t>
            </a:r>
            <a:r>
              <a:rPr lang="fr-FR" sz="3200" b="1">
                <a:solidFill>
                  <a:srgbClr val="C00000"/>
                </a:solidFill>
              </a:rPr>
              <a:t>accueil</a:t>
            </a:r>
            <a:r>
              <a:rPr lang="en-US" sz="3200" b="1">
                <a:solidFill>
                  <a:srgbClr val="C00000"/>
                </a:solidFill>
              </a:rPr>
              <a:t> du site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>
              <a:solidFill>
                <a:srgbClr val="C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Alexandre:  </a:t>
            </a:r>
            <a:r>
              <a:rPr lang="en-US" sz="2800" b="1">
                <a:solidFill>
                  <a:schemeClr val="bg2">
                    <a:lumMod val="50000"/>
                  </a:schemeClr>
                </a:solidFill>
              </a:rPr>
              <a:t>-Conception page </a:t>
            </a:r>
            <a:r>
              <a:rPr lang="fr-FR" sz="2800" b="1">
                <a:solidFill>
                  <a:schemeClr val="bg2">
                    <a:lumMod val="50000"/>
                  </a:schemeClr>
                </a:solidFill>
              </a:rPr>
              <a:t>modèles</a:t>
            </a:r>
            <a:r>
              <a:rPr lang="en-US" sz="2800" b="1">
                <a:solidFill>
                  <a:schemeClr val="bg2">
                    <a:lumMod val="50000"/>
                  </a:schemeClr>
                </a:solidFill>
              </a:rPr>
              <a:t> de voitures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bg1">
                    <a:lumMod val="10000"/>
                  </a:schemeClr>
                </a:solidFill>
              </a:rPr>
              <a:t>(Le </a:t>
            </a:r>
            <a:r>
              <a:rPr lang="en-US" sz="2800" b="1" err="1">
                <a:solidFill>
                  <a:schemeClr val="bg1">
                    <a:lumMod val="10000"/>
                  </a:schemeClr>
                </a:solidFill>
              </a:rPr>
              <a:t>reste</a:t>
            </a:r>
            <a:r>
              <a:rPr lang="en-US" sz="2800" b="1">
                <a:solidFill>
                  <a:schemeClr val="bg1">
                    <a:lumMod val="10000"/>
                  </a:schemeClr>
                </a:solidFill>
              </a:rPr>
              <a:t> a </a:t>
            </a:r>
            <a:r>
              <a:rPr lang="en-US" sz="2800" b="1" err="1">
                <a:solidFill>
                  <a:schemeClr val="bg1">
                    <a:lumMod val="10000"/>
                  </a:schemeClr>
                </a:solidFill>
              </a:rPr>
              <a:t>été</a:t>
            </a:r>
            <a:r>
              <a:rPr lang="en-US" sz="2800" b="1">
                <a:solidFill>
                  <a:schemeClr val="bg1">
                    <a:lumMod val="10000"/>
                  </a:schemeClr>
                </a:solidFill>
              </a:rPr>
              <a:t> fait </a:t>
            </a:r>
            <a:r>
              <a:rPr lang="en-US" sz="2800" b="1" err="1">
                <a:solidFill>
                  <a:schemeClr val="bg1">
                    <a:lumMod val="10000"/>
                  </a:schemeClr>
                </a:solidFill>
              </a:rPr>
              <a:t>en</a:t>
            </a:r>
            <a:r>
              <a:rPr lang="en-US" sz="2800" b="1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800" b="1" err="1">
                <a:solidFill>
                  <a:schemeClr val="bg1">
                    <a:lumMod val="10000"/>
                  </a:schemeClr>
                </a:solidFill>
              </a:rPr>
              <a:t>commun</a:t>
            </a:r>
            <a:r>
              <a:rPr lang="en-US" sz="2800" b="1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n-US" sz="3200" b="1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21" name="Google Shape;1021;p6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6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6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10000"/>
                  </a:schemeClr>
                </a:solidFill>
              </a:rPr>
              <a:t>Description code HTML</a:t>
            </a:r>
            <a:endParaRPr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C6391D81-90E8-9B36-76D9-C98357F96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864" y="278990"/>
            <a:ext cx="4332272" cy="4742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10000"/>
                  </a:schemeClr>
                </a:solidFill>
              </a:rPr>
              <a:t>Description code HTML</a:t>
            </a:r>
            <a:endParaRPr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66" name="Google Shape;1066;p66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66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66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66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69DDB0-B541-2157-F705-938CE72E5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402857"/>
            <a:ext cx="7784645" cy="44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style.css</a:t>
            </a:r>
            <a:endParaRPr/>
          </a:p>
        </p:txBody>
      </p:sp>
      <p:sp>
        <p:nvSpPr>
          <p:cNvPr id="1111" name="Google Shape;1111;p67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67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67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67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7DA11F-B502-370E-9D09-956C5A4C2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768" y="1164700"/>
            <a:ext cx="324802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70"/>
          <p:cNvSpPr txBox="1">
            <a:spLocks noGrp="1"/>
          </p:cNvSpPr>
          <p:nvPr>
            <p:ph type="title"/>
          </p:nvPr>
        </p:nvSpPr>
        <p:spPr>
          <a:xfrm>
            <a:off x="691633" y="856206"/>
            <a:ext cx="3324900" cy="3693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Présentation du </a:t>
            </a:r>
            <a:br>
              <a:rPr lang="en" sz="3600"/>
            </a:br>
            <a:r>
              <a:rPr lang="en" sz="3600"/>
              <a:t>Formulaire</a:t>
            </a:r>
            <a:endParaRPr sz="3600"/>
          </a:p>
        </p:txBody>
      </p:sp>
      <p:grpSp>
        <p:nvGrpSpPr>
          <p:cNvPr id="1199" name="Google Shape;1199;p70"/>
          <p:cNvGrpSpPr/>
          <p:nvPr/>
        </p:nvGrpSpPr>
        <p:grpSpPr>
          <a:xfrm>
            <a:off x="4374739" y="1425006"/>
            <a:ext cx="4256539" cy="2259874"/>
            <a:chOff x="4374739" y="1425006"/>
            <a:chExt cx="4256539" cy="2259874"/>
          </a:xfrm>
        </p:grpSpPr>
        <p:sp>
          <p:nvSpPr>
            <p:cNvPr id="1200" name="Google Shape;1200;p70"/>
            <p:cNvSpPr/>
            <p:nvPr/>
          </p:nvSpPr>
          <p:spPr>
            <a:xfrm>
              <a:off x="6905597" y="3112174"/>
              <a:ext cx="419225" cy="572706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0"/>
            <p:cNvSpPr/>
            <p:nvPr/>
          </p:nvSpPr>
          <p:spPr>
            <a:xfrm flipH="1">
              <a:off x="7687763" y="19082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2" name="Google Shape;1202;p70"/>
            <p:cNvGrpSpPr/>
            <p:nvPr/>
          </p:nvGrpSpPr>
          <p:grpSpPr>
            <a:xfrm>
              <a:off x="4851597" y="1425006"/>
              <a:ext cx="1542900" cy="316800"/>
              <a:chOff x="4801222" y="1142831"/>
              <a:chExt cx="1542900" cy="316800"/>
            </a:xfrm>
          </p:grpSpPr>
          <p:sp>
            <p:nvSpPr>
              <p:cNvPr id="1203" name="Google Shape;1203;p70"/>
              <p:cNvSpPr/>
              <p:nvPr/>
            </p:nvSpPr>
            <p:spPr>
              <a:xfrm>
                <a:off x="4801222" y="1142831"/>
                <a:ext cx="1542900" cy="316800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185738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70"/>
              <p:cNvSpPr/>
              <p:nvPr/>
            </p:nvSpPr>
            <p:spPr>
              <a:xfrm>
                <a:off x="5161905" y="1239184"/>
                <a:ext cx="60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70"/>
              <p:cNvSpPr/>
              <p:nvPr/>
            </p:nvSpPr>
            <p:spPr>
              <a:xfrm>
                <a:off x="5810078" y="1239184"/>
                <a:ext cx="442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70"/>
              <p:cNvSpPr/>
              <p:nvPr/>
            </p:nvSpPr>
            <p:spPr>
              <a:xfrm>
                <a:off x="5161905" y="1344867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70"/>
              <p:cNvSpPr/>
              <p:nvPr/>
            </p:nvSpPr>
            <p:spPr>
              <a:xfrm>
                <a:off x="4858914" y="1184993"/>
                <a:ext cx="232500" cy="232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70"/>
            <p:cNvSpPr/>
            <p:nvPr/>
          </p:nvSpPr>
          <p:spPr>
            <a:xfrm>
              <a:off x="6517358" y="1636165"/>
              <a:ext cx="521400" cy="105600"/>
            </a:xfrm>
            <a:prstGeom prst="roundRect">
              <a:avLst>
                <a:gd name="adj" fmla="val 42298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0"/>
            <p:cNvSpPr/>
            <p:nvPr/>
          </p:nvSpPr>
          <p:spPr>
            <a:xfrm>
              <a:off x="4374739" y="2773665"/>
              <a:ext cx="394500" cy="274800"/>
            </a:xfrm>
            <a:prstGeom prst="wedgeRoundRectCallout">
              <a:avLst>
                <a:gd name="adj1" fmla="val -17374"/>
                <a:gd name="adj2" fmla="val 73101"/>
                <a:gd name="adj3" fmla="val 0"/>
              </a:avLst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dk1">
                  <a:alpha val="3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0" name="Google Shape;1210;p70"/>
            <p:cNvGrpSpPr/>
            <p:nvPr/>
          </p:nvGrpSpPr>
          <p:grpSpPr>
            <a:xfrm>
              <a:off x="5386483" y="2396195"/>
              <a:ext cx="801000" cy="801000"/>
              <a:chOff x="5372267" y="434783"/>
              <a:chExt cx="801000" cy="801000"/>
            </a:xfrm>
          </p:grpSpPr>
          <p:sp>
            <p:nvSpPr>
              <p:cNvPr id="1211" name="Google Shape;1211;p70"/>
              <p:cNvSpPr/>
              <p:nvPr/>
            </p:nvSpPr>
            <p:spPr>
              <a:xfrm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70"/>
              <p:cNvSpPr/>
              <p:nvPr/>
            </p:nvSpPr>
            <p:spPr>
              <a:xfrm rot="10800000" flipH="1">
                <a:off x="5372267" y="434783"/>
                <a:ext cx="801000" cy="801000"/>
              </a:xfrm>
              <a:prstGeom prst="blockArc">
                <a:avLst>
                  <a:gd name="adj1" fmla="val 10800000"/>
                  <a:gd name="adj2" fmla="val 0"/>
                  <a:gd name="adj3" fmla="val 25000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485775" dist="114300" dir="2940000" algn="bl" rotWithShape="0">
                  <a:schemeClr val="dk1">
                    <a:alpha val="67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3" name="Google Shape;1213;p70"/>
            <p:cNvGrpSpPr/>
            <p:nvPr/>
          </p:nvGrpSpPr>
          <p:grpSpPr>
            <a:xfrm>
              <a:off x="4785772" y="2647318"/>
              <a:ext cx="739744" cy="1028624"/>
              <a:chOff x="8161500" y="2897475"/>
              <a:chExt cx="1020900" cy="1419575"/>
            </a:xfrm>
          </p:grpSpPr>
          <p:sp>
            <p:nvSpPr>
              <p:cNvPr id="1214" name="Google Shape;1214;p70"/>
              <p:cNvSpPr/>
              <p:nvPr/>
            </p:nvSpPr>
            <p:spPr>
              <a:xfrm>
                <a:off x="8424000" y="2897475"/>
                <a:ext cx="758400" cy="7584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214313" dist="19050" dir="5400000" algn="bl" rotWithShape="0">
                  <a:schemeClr val="dk1">
                    <a:alpha val="3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70"/>
              <p:cNvSpPr/>
              <p:nvPr/>
            </p:nvSpPr>
            <p:spPr>
              <a:xfrm>
                <a:off x="8877600" y="3669350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26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16" name="Google Shape;1216;p70"/>
              <p:cNvGrpSpPr/>
              <p:nvPr/>
            </p:nvGrpSpPr>
            <p:grpSpPr>
              <a:xfrm>
                <a:off x="8662225" y="3048175"/>
                <a:ext cx="281950" cy="894600"/>
                <a:chOff x="9961275" y="3048175"/>
                <a:chExt cx="281950" cy="894600"/>
              </a:xfrm>
            </p:grpSpPr>
            <p:cxnSp>
              <p:nvCxnSpPr>
                <p:cNvPr id="1217" name="Google Shape;1217;p70"/>
                <p:cNvCxnSpPr/>
                <p:nvPr/>
              </p:nvCxnSpPr>
              <p:spPr>
                <a:xfrm>
                  <a:off x="10097400" y="3048175"/>
                  <a:ext cx="0" cy="894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8" name="Google Shape;1218;p70"/>
                <p:cNvCxnSpPr/>
                <p:nvPr/>
              </p:nvCxnSpPr>
              <p:spPr>
                <a:xfrm>
                  <a:off x="9961275" y="3354450"/>
                  <a:ext cx="131400" cy="13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19" name="Google Shape;1219;p70"/>
                <p:cNvCxnSpPr/>
                <p:nvPr/>
              </p:nvCxnSpPr>
              <p:spPr>
                <a:xfrm flipH="1">
                  <a:off x="10102175" y="3150275"/>
                  <a:ext cx="111900" cy="1119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  <p:cxnSp>
              <p:nvCxnSpPr>
                <p:cNvPr id="1220" name="Google Shape;1220;p70"/>
                <p:cNvCxnSpPr/>
                <p:nvPr/>
              </p:nvCxnSpPr>
              <p:spPr>
                <a:xfrm flipH="1">
                  <a:off x="10092625" y="3753100"/>
                  <a:ext cx="150600" cy="1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7150" dist="19050" dir="5400000" algn="bl" rotWithShape="0">
                    <a:schemeClr val="dk1">
                      <a:alpha val="28000"/>
                    </a:schemeClr>
                  </a:outerShdw>
                </a:effectLst>
              </p:spPr>
            </p:cxnSp>
          </p:grpSp>
          <p:sp>
            <p:nvSpPr>
              <p:cNvPr id="1221" name="Google Shape;1221;p70"/>
              <p:cNvSpPr/>
              <p:nvPr/>
            </p:nvSpPr>
            <p:spPr>
              <a:xfrm>
                <a:off x="8586863" y="3937850"/>
                <a:ext cx="432675" cy="379200"/>
              </a:xfrm>
              <a:custGeom>
                <a:avLst/>
                <a:gdLst/>
                <a:ahLst/>
                <a:cxnLst/>
                <a:rect l="l" t="t" r="r" b="b"/>
                <a:pathLst>
                  <a:path w="17307" h="15168" extrusionOk="0">
                    <a:moveTo>
                      <a:pt x="0" y="0"/>
                    </a:moveTo>
                    <a:lnTo>
                      <a:pt x="17307" y="0"/>
                    </a:lnTo>
                    <a:lnTo>
                      <a:pt x="15362" y="15168"/>
                    </a:lnTo>
                    <a:lnTo>
                      <a:pt x="1556" y="1516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  <a:effectLst>
                <a:outerShdw blurRad="328613" dist="19050" dir="5400000" algn="bl" rotWithShape="0">
                  <a:schemeClr val="dk1">
                    <a:alpha val="24000"/>
                  </a:schemeClr>
                </a:outerShdw>
              </a:effectLst>
            </p:spPr>
          </p:sp>
          <p:grpSp>
            <p:nvGrpSpPr>
              <p:cNvPr id="1222" name="Google Shape;1222;p70"/>
              <p:cNvGrpSpPr/>
              <p:nvPr/>
            </p:nvGrpSpPr>
            <p:grpSpPr>
              <a:xfrm>
                <a:off x="8161500" y="3500302"/>
                <a:ext cx="525000" cy="298200"/>
                <a:chOff x="10048800" y="3500302"/>
                <a:chExt cx="525000" cy="298200"/>
              </a:xfrm>
            </p:grpSpPr>
            <p:sp>
              <p:nvSpPr>
                <p:cNvPr id="1223" name="Google Shape;1223;p70"/>
                <p:cNvSpPr/>
                <p:nvPr/>
              </p:nvSpPr>
              <p:spPr>
                <a:xfrm>
                  <a:off x="10048800" y="3500302"/>
                  <a:ext cx="525000" cy="298200"/>
                </a:xfrm>
                <a:prstGeom prst="wedgeRoundRectCallout">
                  <a:avLst>
                    <a:gd name="adj1" fmla="val 31681"/>
                    <a:gd name="adj2" fmla="val 70641"/>
                    <a:gd name="adj3" fmla="val 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70"/>
                <p:cNvSpPr/>
                <p:nvPr/>
              </p:nvSpPr>
              <p:spPr>
                <a:xfrm>
                  <a:off x="10111975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70"/>
                <p:cNvSpPr/>
                <p:nvPr/>
              </p:nvSpPr>
              <p:spPr>
                <a:xfrm>
                  <a:off x="10271953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70"/>
                <p:cNvSpPr/>
                <p:nvPr/>
              </p:nvSpPr>
              <p:spPr>
                <a:xfrm>
                  <a:off x="10431932" y="3601931"/>
                  <a:ext cx="78600" cy="78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27" name="Google Shape;1227;p70"/>
            <p:cNvSpPr/>
            <p:nvPr/>
          </p:nvSpPr>
          <p:spPr>
            <a:xfrm>
              <a:off x="8032619" y="3271615"/>
              <a:ext cx="253800" cy="2538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0"/>
            <p:cNvSpPr/>
            <p:nvPr/>
          </p:nvSpPr>
          <p:spPr>
            <a:xfrm>
              <a:off x="5386471" y="2095984"/>
              <a:ext cx="197100" cy="1971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9" name="Google Shape;1229;p70"/>
            <p:cNvGrpSpPr/>
            <p:nvPr/>
          </p:nvGrpSpPr>
          <p:grpSpPr>
            <a:xfrm>
              <a:off x="4408235" y="1688223"/>
              <a:ext cx="3745392" cy="1987726"/>
              <a:chOff x="2442475" y="1834625"/>
              <a:chExt cx="3131075" cy="1661700"/>
            </a:xfrm>
          </p:grpSpPr>
          <p:sp>
            <p:nvSpPr>
              <p:cNvPr id="1230" name="Google Shape;1230;p70"/>
              <p:cNvSpPr/>
              <p:nvPr/>
            </p:nvSpPr>
            <p:spPr>
              <a:xfrm>
                <a:off x="2442475" y="1941350"/>
                <a:ext cx="2724775" cy="107300"/>
              </a:xfrm>
              <a:custGeom>
                <a:avLst/>
                <a:gdLst/>
                <a:ahLst/>
                <a:cxnLst/>
                <a:rect l="l" t="t" r="r" b="b"/>
                <a:pathLst>
                  <a:path w="108991" h="4292" extrusionOk="0">
                    <a:moveTo>
                      <a:pt x="2283" y="0"/>
                    </a:moveTo>
                    <a:cubicBezTo>
                      <a:pt x="1141" y="0"/>
                      <a:pt x="0" y="867"/>
                      <a:pt x="0" y="2009"/>
                    </a:cubicBezTo>
                    <a:cubicBezTo>
                      <a:pt x="0" y="3424"/>
                      <a:pt x="1141" y="4291"/>
                      <a:pt x="2283" y="4291"/>
                    </a:cubicBezTo>
                    <a:lnTo>
                      <a:pt x="106982" y="4291"/>
                    </a:lnTo>
                    <a:cubicBezTo>
                      <a:pt x="108124" y="4291"/>
                      <a:pt x="108991" y="3424"/>
                      <a:pt x="108991" y="2009"/>
                    </a:cubicBezTo>
                    <a:cubicBezTo>
                      <a:pt x="108991" y="867"/>
                      <a:pt x="108124" y="0"/>
                      <a:pt x="1069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70"/>
              <p:cNvSpPr/>
              <p:nvPr/>
            </p:nvSpPr>
            <p:spPr>
              <a:xfrm>
                <a:off x="2442475" y="183462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75"/>
                      <a:pt x="0" y="845"/>
                    </a:cubicBezTo>
                    <a:cubicBezTo>
                      <a:pt x="0" y="1416"/>
                      <a:pt x="274" y="1713"/>
                      <a:pt x="845" y="1713"/>
                    </a:cubicBezTo>
                    <a:cubicBezTo>
                      <a:pt x="1415" y="1713"/>
                      <a:pt x="1712" y="1416"/>
                      <a:pt x="1712" y="845"/>
                    </a:cubicBezTo>
                    <a:cubicBezTo>
                      <a:pt x="1712" y="275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70"/>
              <p:cNvSpPr/>
              <p:nvPr/>
            </p:nvSpPr>
            <p:spPr>
              <a:xfrm>
                <a:off x="2534900" y="1834625"/>
                <a:ext cx="50250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10" h="1713" extrusionOk="0">
                    <a:moveTo>
                      <a:pt x="868" y="1"/>
                    </a:moveTo>
                    <a:cubicBezTo>
                      <a:pt x="571" y="1"/>
                      <a:pt x="1" y="275"/>
                      <a:pt x="1" y="845"/>
                    </a:cubicBezTo>
                    <a:cubicBezTo>
                      <a:pt x="1" y="1416"/>
                      <a:pt x="571" y="1713"/>
                      <a:pt x="868" y="1713"/>
                    </a:cubicBezTo>
                    <a:cubicBezTo>
                      <a:pt x="1439" y="1713"/>
                      <a:pt x="2009" y="1416"/>
                      <a:pt x="2009" y="845"/>
                    </a:cubicBezTo>
                    <a:cubicBezTo>
                      <a:pt x="2009" y="275"/>
                      <a:pt x="1439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70"/>
              <p:cNvSpPr/>
              <p:nvPr/>
            </p:nvSpPr>
            <p:spPr>
              <a:xfrm>
                <a:off x="2627925" y="183462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0" y="275"/>
                      <a:pt x="0" y="845"/>
                    </a:cubicBezTo>
                    <a:cubicBezTo>
                      <a:pt x="0" y="1416"/>
                      <a:pt x="571" y="1713"/>
                      <a:pt x="1142" y="1713"/>
                    </a:cubicBezTo>
                    <a:cubicBezTo>
                      <a:pt x="1712" y="1713"/>
                      <a:pt x="1986" y="1416"/>
                      <a:pt x="1986" y="845"/>
                    </a:cubicBezTo>
                    <a:cubicBezTo>
                      <a:pt x="1986" y="275"/>
                      <a:pt x="1712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70"/>
              <p:cNvSpPr/>
              <p:nvPr/>
            </p:nvSpPr>
            <p:spPr>
              <a:xfrm>
                <a:off x="464625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571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571" y="52202"/>
                      <a:pt x="1142" y="52202"/>
                    </a:cubicBezTo>
                    <a:lnTo>
                      <a:pt x="35950" y="52202"/>
                    </a:lnTo>
                    <a:cubicBezTo>
                      <a:pt x="36818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818" y="1"/>
                      <a:pt x="3595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70"/>
              <p:cNvSpPr/>
              <p:nvPr/>
            </p:nvSpPr>
            <p:spPr>
              <a:xfrm>
                <a:off x="4703325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1141" y="1"/>
                    </a:moveTo>
                    <a:cubicBezTo>
                      <a:pt x="571" y="1"/>
                      <a:pt x="0" y="298"/>
                      <a:pt x="0" y="868"/>
                    </a:cubicBezTo>
                    <a:cubicBezTo>
                      <a:pt x="0" y="1439"/>
                      <a:pt x="571" y="1713"/>
                      <a:pt x="1141" y="1713"/>
                    </a:cubicBezTo>
                    <a:cubicBezTo>
                      <a:pt x="1712" y="1713"/>
                      <a:pt x="2009" y="1439"/>
                      <a:pt x="2009" y="868"/>
                    </a:cubicBezTo>
                    <a:cubicBezTo>
                      <a:pt x="2009" y="298"/>
                      <a:pt x="1712" y="1"/>
                      <a:pt x="1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70"/>
              <p:cNvSpPr/>
              <p:nvPr/>
            </p:nvSpPr>
            <p:spPr>
              <a:xfrm>
                <a:off x="480317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1712" y="1439"/>
                      <a:pt x="1712" y="868"/>
                    </a:cubicBezTo>
                    <a:cubicBezTo>
                      <a:pt x="1712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70"/>
              <p:cNvSpPr/>
              <p:nvPr/>
            </p:nvSpPr>
            <p:spPr>
              <a:xfrm>
                <a:off x="4896175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2" y="1"/>
                      <a:pt x="1" y="298"/>
                      <a:pt x="1" y="868"/>
                    </a:cubicBezTo>
                    <a:cubicBezTo>
                      <a:pt x="1" y="1439"/>
                      <a:pt x="572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70"/>
              <p:cNvSpPr/>
              <p:nvPr/>
            </p:nvSpPr>
            <p:spPr>
              <a:xfrm>
                <a:off x="4845975" y="2827891"/>
                <a:ext cx="535275" cy="535275"/>
              </a:xfrm>
              <a:custGeom>
                <a:avLst/>
                <a:gdLst/>
                <a:ahLst/>
                <a:cxnLst/>
                <a:rect l="l" t="t" r="r" b="b"/>
                <a:pathLst>
                  <a:path w="21411" h="21411" extrusionOk="0">
                    <a:moveTo>
                      <a:pt x="10568" y="6574"/>
                    </a:moveTo>
                    <a:cubicBezTo>
                      <a:pt x="12851" y="6574"/>
                      <a:pt x="14563" y="8560"/>
                      <a:pt x="14563" y="10842"/>
                    </a:cubicBezTo>
                    <a:cubicBezTo>
                      <a:pt x="14563" y="12851"/>
                      <a:pt x="12851" y="14837"/>
                      <a:pt x="10568" y="14837"/>
                    </a:cubicBezTo>
                    <a:cubicBezTo>
                      <a:pt x="8286" y="14837"/>
                      <a:pt x="6574" y="12851"/>
                      <a:pt x="6574" y="10842"/>
                    </a:cubicBezTo>
                    <a:cubicBezTo>
                      <a:pt x="6574" y="8560"/>
                      <a:pt x="8286" y="6574"/>
                      <a:pt x="10568" y="6574"/>
                    </a:cubicBezTo>
                    <a:close/>
                    <a:moveTo>
                      <a:pt x="8560" y="0"/>
                    </a:moveTo>
                    <a:lnTo>
                      <a:pt x="8560" y="2009"/>
                    </a:lnTo>
                    <a:cubicBezTo>
                      <a:pt x="7715" y="2283"/>
                      <a:pt x="6848" y="2580"/>
                      <a:pt x="6003" y="3150"/>
                    </a:cubicBezTo>
                    <a:lnTo>
                      <a:pt x="4565" y="1712"/>
                    </a:lnTo>
                    <a:lnTo>
                      <a:pt x="1712" y="4565"/>
                    </a:lnTo>
                    <a:lnTo>
                      <a:pt x="3150" y="6277"/>
                    </a:lnTo>
                    <a:cubicBezTo>
                      <a:pt x="2580" y="6848"/>
                      <a:pt x="2283" y="7715"/>
                      <a:pt x="2009" y="8560"/>
                    </a:cubicBezTo>
                    <a:lnTo>
                      <a:pt x="0" y="8560"/>
                    </a:lnTo>
                    <a:lnTo>
                      <a:pt x="0" y="12851"/>
                    </a:lnTo>
                    <a:lnTo>
                      <a:pt x="2009" y="12851"/>
                    </a:lnTo>
                    <a:cubicBezTo>
                      <a:pt x="2283" y="13695"/>
                      <a:pt x="2580" y="14563"/>
                      <a:pt x="3150" y="15407"/>
                    </a:cubicBezTo>
                    <a:lnTo>
                      <a:pt x="1712" y="16845"/>
                    </a:lnTo>
                    <a:lnTo>
                      <a:pt x="4565" y="19698"/>
                    </a:lnTo>
                    <a:lnTo>
                      <a:pt x="6003" y="18260"/>
                    </a:lnTo>
                    <a:cubicBezTo>
                      <a:pt x="6848" y="18831"/>
                      <a:pt x="7715" y="19128"/>
                      <a:pt x="8560" y="19402"/>
                    </a:cubicBezTo>
                    <a:lnTo>
                      <a:pt x="8560" y="21410"/>
                    </a:lnTo>
                    <a:lnTo>
                      <a:pt x="12554" y="21410"/>
                    </a:lnTo>
                    <a:lnTo>
                      <a:pt x="12851" y="19402"/>
                    </a:lnTo>
                    <a:cubicBezTo>
                      <a:pt x="13696" y="19128"/>
                      <a:pt x="14563" y="18831"/>
                      <a:pt x="15134" y="18260"/>
                    </a:cubicBezTo>
                    <a:lnTo>
                      <a:pt x="16845" y="19698"/>
                    </a:lnTo>
                    <a:lnTo>
                      <a:pt x="19699" y="16845"/>
                    </a:lnTo>
                    <a:lnTo>
                      <a:pt x="18261" y="15407"/>
                    </a:lnTo>
                    <a:cubicBezTo>
                      <a:pt x="18831" y="14563"/>
                      <a:pt x="19128" y="13695"/>
                      <a:pt x="19128" y="12851"/>
                    </a:cubicBezTo>
                    <a:lnTo>
                      <a:pt x="21410" y="12851"/>
                    </a:lnTo>
                    <a:lnTo>
                      <a:pt x="21410" y="8560"/>
                    </a:lnTo>
                    <a:lnTo>
                      <a:pt x="19128" y="8560"/>
                    </a:lnTo>
                    <a:cubicBezTo>
                      <a:pt x="19128" y="7715"/>
                      <a:pt x="18831" y="6848"/>
                      <a:pt x="18261" y="6277"/>
                    </a:cubicBezTo>
                    <a:lnTo>
                      <a:pt x="19699" y="4565"/>
                    </a:lnTo>
                    <a:lnTo>
                      <a:pt x="16845" y="1712"/>
                    </a:lnTo>
                    <a:lnTo>
                      <a:pt x="15134" y="3150"/>
                    </a:lnTo>
                    <a:cubicBezTo>
                      <a:pt x="14563" y="2580"/>
                      <a:pt x="13696" y="2283"/>
                      <a:pt x="12851" y="2009"/>
                    </a:cubicBezTo>
                    <a:lnTo>
                      <a:pt x="125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70"/>
              <p:cNvSpPr/>
              <p:nvPr/>
            </p:nvSpPr>
            <p:spPr>
              <a:xfrm>
                <a:off x="3598000" y="2191275"/>
                <a:ext cx="927300" cy="1305050"/>
              </a:xfrm>
              <a:custGeom>
                <a:avLst/>
                <a:gdLst/>
                <a:ahLst/>
                <a:cxnLst/>
                <a:rect l="l" t="t" r="r" b="b"/>
                <a:pathLst>
                  <a:path w="37092" h="52202" extrusionOk="0">
                    <a:moveTo>
                      <a:pt x="1142" y="1"/>
                    </a:moveTo>
                    <a:cubicBezTo>
                      <a:pt x="274" y="1"/>
                      <a:pt x="0" y="571"/>
                      <a:pt x="0" y="1142"/>
                    </a:cubicBezTo>
                    <a:lnTo>
                      <a:pt x="0" y="51061"/>
                    </a:lnTo>
                    <a:cubicBezTo>
                      <a:pt x="0" y="51631"/>
                      <a:pt x="274" y="52202"/>
                      <a:pt x="1142" y="52202"/>
                    </a:cubicBezTo>
                    <a:lnTo>
                      <a:pt x="35950" y="52202"/>
                    </a:lnTo>
                    <a:cubicBezTo>
                      <a:pt x="36521" y="52202"/>
                      <a:pt x="37092" y="51631"/>
                      <a:pt x="37092" y="51061"/>
                    </a:cubicBezTo>
                    <a:lnTo>
                      <a:pt x="37092" y="1142"/>
                    </a:lnTo>
                    <a:cubicBezTo>
                      <a:pt x="37092" y="571"/>
                      <a:pt x="36521" y="1"/>
                      <a:pt x="35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70"/>
              <p:cNvSpPr/>
              <p:nvPr/>
            </p:nvSpPr>
            <p:spPr>
              <a:xfrm>
                <a:off x="3655050" y="2433800"/>
                <a:ext cx="813175" cy="1005475"/>
              </a:xfrm>
              <a:custGeom>
                <a:avLst/>
                <a:gdLst/>
                <a:ahLst/>
                <a:cxnLst/>
                <a:rect l="l" t="t" r="r" b="b"/>
                <a:pathLst>
                  <a:path w="32527" h="40219" extrusionOk="0">
                    <a:moveTo>
                      <a:pt x="1" y="0"/>
                    </a:moveTo>
                    <a:lnTo>
                      <a:pt x="1" y="40218"/>
                    </a:lnTo>
                    <a:lnTo>
                      <a:pt x="32527" y="40218"/>
                    </a:lnTo>
                    <a:lnTo>
                      <a:pt x="325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70"/>
              <p:cNvSpPr/>
              <p:nvPr/>
            </p:nvSpPr>
            <p:spPr>
              <a:xfrm>
                <a:off x="3647650" y="2297975"/>
                <a:ext cx="502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1713" extrusionOk="0">
                    <a:moveTo>
                      <a:pt x="868" y="1"/>
                    </a:moveTo>
                    <a:cubicBezTo>
                      <a:pt x="297" y="1"/>
                      <a:pt x="0" y="298"/>
                      <a:pt x="0" y="868"/>
                    </a:cubicBezTo>
                    <a:cubicBezTo>
                      <a:pt x="0" y="1439"/>
                      <a:pt x="297" y="1713"/>
                      <a:pt x="868" y="1713"/>
                    </a:cubicBezTo>
                    <a:cubicBezTo>
                      <a:pt x="1438" y="1713"/>
                      <a:pt x="2009" y="1439"/>
                      <a:pt x="2009" y="868"/>
                    </a:cubicBezTo>
                    <a:cubicBezTo>
                      <a:pt x="2009" y="298"/>
                      <a:pt x="1438" y="1"/>
                      <a:pt x="8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70"/>
              <p:cNvSpPr/>
              <p:nvPr/>
            </p:nvSpPr>
            <p:spPr>
              <a:xfrm>
                <a:off x="3740650" y="2297975"/>
                <a:ext cx="4967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1713" extrusionOk="0">
                    <a:moveTo>
                      <a:pt x="1142" y="1"/>
                    </a:moveTo>
                    <a:cubicBezTo>
                      <a:pt x="571" y="1"/>
                      <a:pt x="1" y="298"/>
                      <a:pt x="1" y="868"/>
                    </a:cubicBezTo>
                    <a:cubicBezTo>
                      <a:pt x="1" y="1439"/>
                      <a:pt x="571" y="1713"/>
                      <a:pt x="1142" y="1713"/>
                    </a:cubicBezTo>
                    <a:cubicBezTo>
                      <a:pt x="1416" y="1713"/>
                      <a:pt x="1987" y="1439"/>
                      <a:pt x="1987" y="868"/>
                    </a:cubicBezTo>
                    <a:cubicBezTo>
                      <a:pt x="1987" y="298"/>
                      <a:pt x="1416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70"/>
              <p:cNvSpPr/>
              <p:nvPr/>
            </p:nvSpPr>
            <p:spPr>
              <a:xfrm>
                <a:off x="3840525" y="2297975"/>
                <a:ext cx="42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713" extrusionOk="0">
                    <a:moveTo>
                      <a:pt x="845" y="1"/>
                    </a:moveTo>
                    <a:cubicBezTo>
                      <a:pt x="274" y="1"/>
                      <a:pt x="0" y="298"/>
                      <a:pt x="0" y="868"/>
                    </a:cubicBezTo>
                    <a:cubicBezTo>
                      <a:pt x="0" y="1439"/>
                      <a:pt x="274" y="1713"/>
                      <a:pt x="845" y="1713"/>
                    </a:cubicBezTo>
                    <a:cubicBezTo>
                      <a:pt x="1415" y="1713"/>
                      <a:pt x="1712" y="1439"/>
                      <a:pt x="1712" y="868"/>
                    </a:cubicBezTo>
                    <a:cubicBezTo>
                      <a:pt x="1712" y="298"/>
                      <a:pt x="1415" y="1"/>
                      <a:pt x="8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70"/>
              <p:cNvSpPr/>
              <p:nvPr/>
            </p:nvSpPr>
            <p:spPr>
              <a:xfrm>
                <a:off x="3790300" y="3061500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70"/>
              <p:cNvSpPr/>
              <p:nvPr/>
            </p:nvSpPr>
            <p:spPr>
              <a:xfrm>
                <a:off x="3790300" y="3175625"/>
                <a:ext cx="542125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1685" h="1416" extrusionOk="0">
                    <a:moveTo>
                      <a:pt x="571" y="0"/>
                    </a:moveTo>
                    <a:cubicBezTo>
                      <a:pt x="297" y="0"/>
                      <a:pt x="1" y="274"/>
                      <a:pt x="1" y="571"/>
                    </a:cubicBezTo>
                    <a:cubicBezTo>
                      <a:pt x="1" y="1141"/>
                      <a:pt x="297" y="1415"/>
                      <a:pt x="571" y="1415"/>
                    </a:cubicBezTo>
                    <a:lnTo>
                      <a:pt x="20840" y="1415"/>
                    </a:lnTo>
                    <a:cubicBezTo>
                      <a:pt x="21411" y="1415"/>
                      <a:pt x="21685" y="1141"/>
                      <a:pt x="21685" y="571"/>
                    </a:cubicBezTo>
                    <a:cubicBezTo>
                      <a:pt x="21685" y="274"/>
                      <a:pt x="21411" y="0"/>
                      <a:pt x="208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70"/>
              <p:cNvSpPr/>
              <p:nvPr/>
            </p:nvSpPr>
            <p:spPr>
              <a:xfrm>
                <a:off x="3932950" y="3282325"/>
                <a:ext cx="256825" cy="42825"/>
              </a:xfrm>
              <a:custGeom>
                <a:avLst/>
                <a:gdLst/>
                <a:ahLst/>
                <a:cxnLst/>
                <a:rect l="l" t="t" r="r" b="b"/>
                <a:pathLst>
                  <a:path w="10273" h="1713" extrusionOk="0">
                    <a:moveTo>
                      <a:pt x="571" y="0"/>
                    </a:moveTo>
                    <a:cubicBezTo>
                      <a:pt x="298" y="0"/>
                      <a:pt x="1" y="571"/>
                      <a:pt x="1" y="868"/>
                    </a:cubicBezTo>
                    <a:cubicBezTo>
                      <a:pt x="1" y="1142"/>
                      <a:pt x="298" y="1712"/>
                      <a:pt x="571" y="1712"/>
                    </a:cubicBezTo>
                    <a:lnTo>
                      <a:pt x="9428" y="1712"/>
                    </a:lnTo>
                    <a:cubicBezTo>
                      <a:pt x="9998" y="1712"/>
                      <a:pt x="10272" y="1142"/>
                      <a:pt x="10272" y="868"/>
                    </a:cubicBezTo>
                    <a:cubicBezTo>
                      <a:pt x="10272" y="571"/>
                      <a:pt x="9998" y="0"/>
                      <a:pt x="94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3911850" y="2533650"/>
                <a:ext cx="306450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12258" h="12258" extrusionOk="0">
                    <a:moveTo>
                      <a:pt x="5981" y="1"/>
                    </a:moveTo>
                    <a:cubicBezTo>
                      <a:pt x="2557" y="1"/>
                      <a:pt x="0" y="2557"/>
                      <a:pt x="0" y="5981"/>
                    </a:cubicBezTo>
                    <a:cubicBezTo>
                      <a:pt x="0" y="9405"/>
                      <a:pt x="2557" y="12258"/>
                      <a:pt x="5981" y="12258"/>
                    </a:cubicBezTo>
                    <a:cubicBezTo>
                      <a:pt x="9404" y="12258"/>
                      <a:pt x="12258" y="9405"/>
                      <a:pt x="12258" y="5981"/>
                    </a:cubicBezTo>
                    <a:cubicBezTo>
                      <a:pt x="12258" y="2557"/>
                      <a:pt x="9404" y="1"/>
                      <a:pt x="59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70"/>
              <p:cNvSpPr/>
              <p:nvPr/>
            </p:nvSpPr>
            <p:spPr>
              <a:xfrm>
                <a:off x="4004300" y="2576450"/>
                <a:ext cx="114150" cy="106725"/>
              </a:xfrm>
              <a:custGeom>
                <a:avLst/>
                <a:gdLst/>
                <a:ahLst/>
                <a:cxnLst/>
                <a:rect l="l" t="t" r="r" b="b"/>
                <a:pathLst>
                  <a:path w="4566" h="4269" extrusionOk="0">
                    <a:moveTo>
                      <a:pt x="2283" y="1"/>
                    </a:moveTo>
                    <a:cubicBezTo>
                      <a:pt x="1141" y="1"/>
                      <a:pt x="0" y="845"/>
                      <a:pt x="0" y="2283"/>
                    </a:cubicBezTo>
                    <a:cubicBezTo>
                      <a:pt x="0" y="3424"/>
                      <a:pt x="1141" y="4269"/>
                      <a:pt x="2283" y="4269"/>
                    </a:cubicBezTo>
                    <a:cubicBezTo>
                      <a:pt x="3424" y="4269"/>
                      <a:pt x="4565" y="3424"/>
                      <a:pt x="4565" y="2283"/>
                    </a:cubicBezTo>
                    <a:cubicBezTo>
                      <a:pt x="4565" y="845"/>
                      <a:pt x="3424" y="1"/>
                      <a:pt x="22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70"/>
              <p:cNvSpPr/>
              <p:nvPr/>
            </p:nvSpPr>
            <p:spPr>
              <a:xfrm>
                <a:off x="3954650" y="2711700"/>
                <a:ext cx="214000" cy="121550"/>
              </a:xfrm>
              <a:custGeom>
                <a:avLst/>
                <a:gdLst/>
                <a:ahLst/>
                <a:cxnLst/>
                <a:rect l="l" t="t" r="r" b="b"/>
                <a:pathLst>
                  <a:path w="8560" h="4862" extrusionOk="0">
                    <a:moveTo>
                      <a:pt x="4269" y="0"/>
                    </a:moveTo>
                    <a:cubicBezTo>
                      <a:pt x="2283" y="0"/>
                      <a:pt x="571" y="1141"/>
                      <a:pt x="0" y="2853"/>
                    </a:cubicBezTo>
                    <a:cubicBezTo>
                      <a:pt x="1141" y="3995"/>
                      <a:pt x="2557" y="4862"/>
                      <a:pt x="4269" y="4862"/>
                    </a:cubicBezTo>
                    <a:cubicBezTo>
                      <a:pt x="5980" y="4862"/>
                      <a:pt x="7418" y="3995"/>
                      <a:pt x="8560" y="2853"/>
                    </a:cubicBezTo>
                    <a:cubicBezTo>
                      <a:pt x="7989" y="1141"/>
                      <a:pt x="6277" y="0"/>
                      <a:pt x="42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8000"/>
                  </a:schemeClr>
                </a:outerShdw>
                <a:reflection stA="4000" endPos="54000" dist="47625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0" name="Google Shape;1250;p70"/>
            <p:cNvGrpSpPr/>
            <p:nvPr/>
          </p:nvGrpSpPr>
          <p:grpSpPr>
            <a:xfrm>
              <a:off x="7199564" y="2548592"/>
              <a:ext cx="836053" cy="232500"/>
              <a:chOff x="7110769" y="2167592"/>
              <a:chExt cx="836053" cy="232500"/>
            </a:xfrm>
          </p:grpSpPr>
          <p:sp>
            <p:nvSpPr>
              <p:cNvPr id="1251" name="Google Shape;1251;p70"/>
              <p:cNvSpPr/>
              <p:nvPr/>
            </p:nvSpPr>
            <p:spPr>
              <a:xfrm>
                <a:off x="7110769" y="2167592"/>
                <a:ext cx="338100" cy="2325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9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70"/>
              <p:cNvSpPr/>
              <p:nvPr/>
            </p:nvSpPr>
            <p:spPr>
              <a:xfrm>
                <a:off x="7552322" y="2167610"/>
                <a:ext cx="3945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7552322" y="2259290"/>
                <a:ext cx="2748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7552322" y="2350970"/>
                <a:ext cx="159600" cy="351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14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5" name="Google Shape;1255;p70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70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70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70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3C370E-978B-3EBA-0C16-AA217FC87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66" y="654528"/>
            <a:ext cx="7643415" cy="3895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75"/>
          <p:cNvSpPr txBox="1">
            <a:spLocks noGrp="1"/>
          </p:cNvSpPr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1D00A"/>
                </a:solidFill>
              </a:rPr>
              <a:t>Intéraction JS</a:t>
            </a:r>
            <a:endParaRPr>
              <a:solidFill>
                <a:srgbClr val="51D00A"/>
              </a:solidFill>
            </a:endParaRPr>
          </a:p>
        </p:txBody>
      </p:sp>
      <p:sp>
        <p:nvSpPr>
          <p:cNvPr id="1465" name="Google Shape;1465;p75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6" name="Google Shape;1466;p75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7" name="Google Shape;1467;p75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8" name="Google Shape;1468;p75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75"/>
          <p:cNvSpPr/>
          <p:nvPr/>
        </p:nvSpPr>
        <p:spPr>
          <a:xfrm rot="-10269652">
            <a:off x="4371061" y="2064897"/>
            <a:ext cx="866139" cy="1183238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75"/>
          <p:cNvGrpSpPr/>
          <p:nvPr/>
        </p:nvGrpSpPr>
        <p:grpSpPr>
          <a:xfrm>
            <a:off x="7512100" y="2083759"/>
            <a:ext cx="1178417" cy="1570940"/>
            <a:chOff x="7452861" y="1397649"/>
            <a:chExt cx="1178417" cy="1570940"/>
          </a:xfrm>
        </p:grpSpPr>
        <p:sp>
          <p:nvSpPr>
            <p:cNvPr id="1471" name="Google Shape;1471;p75"/>
            <p:cNvSpPr/>
            <p:nvPr/>
          </p:nvSpPr>
          <p:spPr>
            <a:xfrm flipH="1">
              <a:off x="7452861" y="1397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75"/>
            <p:cNvSpPr/>
            <p:nvPr/>
          </p:nvSpPr>
          <p:spPr>
            <a:xfrm flipH="1">
              <a:off x="7687763" y="1679649"/>
              <a:ext cx="943514" cy="1288940"/>
            </a:xfrm>
            <a:custGeom>
              <a:avLst/>
              <a:gdLst/>
              <a:ahLst/>
              <a:cxnLst/>
              <a:rect l="l" t="t" r="r" b="b"/>
              <a:pathLst>
                <a:path w="21685" h="29624" extrusionOk="0">
                  <a:moveTo>
                    <a:pt x="2926" y="0"/>
                  </a:moveTo>
                  <a:cubicBezTo>
                    <a:pt x="2543" y="0"/>
                    <a:pt x="2202" y="204"/>
                    <a:pt x="2009" y="397"/>
                  </a:cubicBezTo>
                  <a:cubicBezTo>
                    <a:pt x="0" y="2406"/>
                    <a:pt x="3424" y="4392"/>
                    <a:pt x="4292" y="5830"/>
                  </a:cubicBezTo>
                  <a:cubicBezTo>
                    <a:pt x="4862" y="7245"/>
                    <a:pt x="4292" y="8957"/>
                    <a:pt x="3995" y="10395"/>
                  </a:cubicBezTo>
                  <a:cubicBezTo>
                    <a:pt x="3995" y="11810"/>
                    <a:pt x="4292" y="13248"/>
                    <a:pt x="5707" y="14093"/>
                  </a:cubicBezTo>
                  <a:cubicBezTo>
                    <a:pt x="6574" y="14663"/>
                    <a:pt x="7419" y="15234"/>
                    <a:pt x="7989" y="16101"/>
                  </a:cubicBezTo>
                  <a:cubicBezTo>
                    <a:pt x="8857" y="17243"/>
                    <a:pt x="9131" y="18658"/>
                    <a:pt x="9131" y="20096"/>
                  </a:cubicBezTo>
                  <a:cubicBezTo>
                    <a:pt x="8857" y="21237"/>
                    <a:pt x="8560" y="22652"/>
                    <a:pt x="8560" y="24090"/>
                  </a:cubicBezTo>
                  <a:cubicBezTo>
                    <a:pt x="8560" y="24935"/>
                    <a:pt x="8560" y="26373"/>
                    <a:pt x="9427" y="27217"/>
                  </a:cubicBezTo>
                  <a:lnTo>
                    <a:pt x="9427" y="27514"/>
                  </a:lnTo>
                  <a:cubicBezTo>
                    <a:pt x="10272" y="28358"/>
                    <a:pt x="11413" y="28929"/>
                    <a:pt x="12280" y="29500"/>
                  </a:cubicBezTo>
                  <a:cubicBezTo>
                    <a:pt x="12530" y="29587"/>
                    <a:pt x="12831" y="29623"/>
                    <a:pt x="13153" y="29623"/>
                  </a:cubicBezTo>
                  <a:cubicBezTo>
                    <a:pt x="13922" y="29623"/>
                    <a:pt x="14812" y="29419"/>
                    <a:pt x="15408" y="29226"/>
                  </a:cubicBezTo>
                  <a:cubicBezTo>
                    <a:pt x="17416" y="28655"/>
                    <a:pt x="19402" y="27217"/>
                    <a:pt x="20269" y="25231"/>
                  </a:cubicBezTo>
                  <a:cubicBezTo>
                    <a:pt x="21684" y="22081"/>
                    <a:pt x="20543" y="18087"/>
                    <a:pt x="17690" y="16101"/>
                  </a:cubicBezTo>
                  <a:cubicBezTo>
                    <a:pt x="16846" y="15531"/>
                    <a:pt x="15978" y="15234"/>
                    <a:pt x="15408" y="14389"/>
                  </a:cubicBezTo>
                  <a:cubicBezTo>
                    <a:pt x="14266" y="13248"/>
                    <a:pt x="13992" y="10966"/>
                    <a:pt x="13422" y="9528"/>
                  </a:cubicBezTo>
                  <a:cubicBezTo>
                    <a:pt x="11413" y="5259"/>
                    <a:pt x="7715" y="7245"/>
                    <a:pt x="6277" y="4689"/>
                  </a:cubicBezTo>
                  <a:cubicBezTo>
                    <a:pt x="5707" y="3547"/>
                    <a:pt x="5433" y="2680"/>
                    <a:pt x="5136" y="1539"/>
                  </a:cubicBezTo>
                  <a:cubicBezTo>
                    <a:pt x="4862" y="968"/>
                    <a:pt x="4292" y="124"/>
                    <a:pt x="3424" y="124"/>
                  </a:cubicBezTo>
                  <a:cubicBezTo>
                    <a:pt x="3256" y="36"/>
                    <a:pt x="3087" y="0"/>
                    <a:pt x="29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22000"/>
                </a:schemeClr>
              </a:outerShdw>
              <a:reflection stA="20000"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75"/>
          <p:cNvSpPr/>
          <p:nvPr/>
        </p:nvSpPr>
        <p:spPr>
          <a:xfrm>
            <a:off x="4788902" y="1478024"/>
            <a:ext cx="3464815" cy="2231685"/>
          </a:xfrm>
          <a:custGeom>
            <a:avLst/>
            <a:gdLst/>
            <a:ahLst/>
            <a:cxnLst/>
            <a:rect l="l" t="t" r="r" b="b"/>
            <a:pathLst>
              <a:path w="227201" h="146340" extrusionOk="0">
                <a:moveTo>
                  <a:pt x="3616" y="0"/>
                </a:moveTo>
                <a:cubicBezTo>
                  <a:pt x="1622" y="0"/>
                  <a:pt x="0" y="1623"/>
                  <a:pt x="0" y="3617"/>
                </a:cubicBezTo>
                <a:lnTo>
                  <a:pt x="0" y="142723"/>
                </a:lnTo>
                <a:cubicBezTo>
                  <a:pt x="0" y="144717"/>
                  <a:pt x="1622" y="146340"/>
                  <a:pt x="3616" y="146340"/>
                </a:cubicBezTo>
                <a:lnTo>
                  <a:pt x="223584" y="146340"/>
                </a:lnTo>
                <a:cubicBezTo>
                  <a:pt x="225577" y="146340"/>
                  <a:pt x="227201" y="144717"/>
                  <a:pt x="227201" y="142723"/>
                </a:cubicBezTo>
                <a:lnTo>
                  <a:pt x="227201" y="3617"/>
                </a:lnTo>
                <a:cubicBezTo>
                  <a:pt x="227201" y="1623"/>
                  <a:pt x="225577" y="0"/>
                  <a:pt x="2235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8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4" name="Google Shape;1474;p75"/>
          <p:cNvGrpSpPr/>
          <p:nvPr/>
        </p:nvGrpSpPr>
        <p:grpSpPr>
          <a:xfrm>
            <a:off x="4841837" y="1536593"/>
            <a:ext cx="2412138" cy="191913"/>
            <a:chOff x="1213361" y="575225"/>
            <a:chExt cx="5184050" cy="412450"/>
          </a:xfrm>
        </p:grpSpPr>
        <p:sp>
          <p:nvSpPr>
            <p:cNvPr id="1475" name="Google Shape;1475;p75"/>
            <p:cNvSpPr/>
            <p:nvPr/>
          </p:nvSpPr>
          <p:spPr>
            <a:xfrm>
              <a:off x="1213361" y="786800"/>
              <a:ext cx="5184050" cy="200875"/>
            </a:xfrm>
            <a:custGeom>
              <a:avLst/>
              <a:gdLst/>
              <a:ahLst/>
              <a:cxnLst/>
              <a:rect l="l" t="t" r="r" b="b"/>
              <a:pathLst>
                <a:path w="207362" h="8035" extrusionOk="0">
                  <a:moveTo>
                    <a:pt x="4007" y="0"/>
                  </a:moveTo>
                  <a:cubicBezTo>
                    <a:pt x="1799" y="0"/>
                    <a:pt x="1" y="1798"/>
                    <a:pt x="1" y="4008"/>
                  </a:cubicBezTo>
                  <a:cubicBezTo>
                    <a:pt x="1" y="6236"/>
                    <a:pt x="1799" y="8034"/>
                    <a:pt x="4007" y="8034"/>
                  </a:cubicBezTo>
                  <a:lnTo>
                    <a:pt x="203335" y="8034"/>
                  </a:lnTo>
                  <a:cubicBezTo>
                    <a:pt x="205563" y="8034"/>
                    <a:pt x="207361" y="6236"/>
                    <a:pt x="207361" y="4008"/>
                  </a:cubicBezTo>
                  <a:cubicBezTo>
                    <a:pt x="207361" y="1798"/>
                    <a:pt x="205563" y="0"/>
                    <a:pt x="2033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75"/>
            <p:cNvSpPr/>
            <p:nvPr/>
          </p:nvSpPr>
          <p:spPr>
            <a:xfrm>
              <a:off x="1481225" y="575225"/>
              <a:ext cx="91425" cy="91375"/>
            </a:xfrm>
            <a:custGeom>
              <a:avLst/>
              <a:gdLst/>
              <a:ahLst/>
              <a:cxnLst/>
              <a:rect l="l" t="t" r="r" b="b"/>
              <a:pathLst>
                <a:path w="3657" h="3655" extrusionOk="0">
                  <a:moveTo>
                    <a:pt x="1838" y="1"/>
                  </a:moveTo>
                  <a:cubicBezTo>
                    <a:pt x="821" y="1"/>
                    <a:pt x="0" y="822"/>
                    <a:pt x="0" y="1838"/>
                  </a:cubicBezTo>
                  <a:cubicBezTo>
                    <a:pt x="0" y="2834"/>
                    <a:pt x="821" y="3655"/>
                    <a:pt x="1838" y="3655"/>
                  </a:cubicBezTo>
                  <a:cubicBezTo>
                    <a:pt x="2835" y="3655"/>
                    <a:pt x="3656" y="2834"/>
                    <a:pt x="3656" y="1838"/>
                  </a:cubicBezTo>
                  <a:cubicBezTo>
                    <a:pt x="3656" y="822"/>
                    <a:pt x="2835" y="1"/>
                    <a:pt x="1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75"/>
            <p:cNvSpPr/>
            <p:nvPr/>
          </p:nvSpPr>
          <p:spPr>
            <a:xfrm>
              <a:off x="1663500" y="575225"/>
              <a:ext cx="91400" cy="91375"/>
            </a:xfrm>
            <a:custGeom>
              <a:avLst/>
              <a:gdLst/>
              <a:ahLst/>
              <a:cxnLst/>
              <a:rect l="l" t="t" r="r" b="b"/>
              <a:pathLst>
                <a:path w="3656" h="3655" extrusionOk="0">
                  <a:moveTo>
                    <a:pt x="1838" y="1"/>
                  </a:moveTo>
                  <a:cubicBezTo>
                    <a:pt x="822" y="1"/>
                    <a:pt x="1" y="822"/>
                    <a:pt x="1" y="1838"/>
                  </a:cubicBezTo>
                  <a:cubicBezTo>
                    <a:pt x="1" y="2834"/>
                    <a:pt x="822" y="3655"/>
                    <a:pt x="1838" y="3655"/>
                  </a:cubicBezTo>
                  <a:cubicBezTo>
                    <a:pt x="2834" y="3655"/>
                    <a:pt x="3655" y="2834"/>
                    <a:pt x="3655" y="1838"/>
                  </a:cubicBezTo>
                  <a:cubicBezTo>
                    <a:pt x="3655" y="822"/>
                    <a:pt x="2834" y="1"/>
                    <a:pt x="18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75"/>
            <p:cNvSpPr/>
            <p:nvPr/>
          </p:nvSpPr>
          <p:spPr>
            <a:xfrm>
              <a:off x="1323786" y="858650"/>
              <a:ext cx="2208200" cy="57175"/>
            </a:xfrm>
            <a:custGeom>
              <a:avLst/>
              <a:gdLst/>
              <a:ahLst/>
              <a:cxnLst/>
              <a:rect l="l" t="t" r="r" b="b"/>
              <a:pathLst>
                <a:path w="88328" h="2287" extrusionOk="0">
                  <a:moveTo>
                    <a:pt x="1153" y="0"/>
                  </a:moveTo>
                  <a:cubicBezTo>
                    <a:pt x="509" y="0"/>
                    <a:pt x="1" y="508"/>
                    <a:pt x="1" y="1134"/>
                  </a:cubicBezTo>
                  <a:cubicBezTo>
                    <a:pt x="1" y="1778"/>
                    <a:pt x="509" y="2286"/>
                    <a:pt x="1153" y="2286"/>
                  </a:cubicBezTo>
                  <a:lnTo>
                    <a:pt x="87175" y="2286"/>
                  </a:lnTo>
                  <a:cubicBezTo>
                    <a:pt x="87819" y="2286"/>
                    <a:pt x="88328" y="1778"/>
                    <a:pt x="88328" y="1134"/>
                  </a:cubicBezTo>
                  <a:cubicBezTo>
                    <a:pt x="88328" y="508"/>
                    <a:pt x="87819" y="0"/>
                    <a:pt x="87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75"/>
            <p:cNvSpPr/>
            <p:nvPr/>
          </p:nvSpPr>
          <p:spPr>
            <a:xfrm>
              <a:off x="3676611" y="858650"/>
              <a:ext cx="927000" cy="57175"/>
            </a:xfrm>
            <a:custGeom>
              <a:avLst/>
              <a:gdLst/>
              <a:ahLst/>
              <a:cxnLst/>
              <a:rect l="l" t="t" r="r" b="b"/>
              <a:pathLst>
                <a:path w="37080" h="2287" extrusionOk="0">
                  <a:moveTo>
                    <a:pt x="1154" y="0"/>
                  </a:moveTo>
                  <a:cubicBezTo>
                    <a:pt x="529" y="0"/>
                    <a:pt x="0" y="508"/>
                    <a:pt x="0" y="1134"/>
                  </a:cubicBezTo>
                  <a:cubicBezTo>
                    <a:pt x="0" y="1778"/>
                    <a:pt x="529" y="2286"/>
                    <a:pt x="1154" y="2286"/>
                  </a:cubicBezTo>
                  <a:lnTo>
                    <a:pt x="35925" y="2286"/>
                  </a:lnTo>
                  <a:cubicBezTo>
                    <a:pt x="36551" y="2286"/>
                    <a:pt x="37079" y="1778"/>
                    <a:pt x="37079" y="1134"/>
                  </a:cubicBezTo>
                  <a:cubicBezTo>
                    <a:pt x="37079" y="508"/>
                    <a:pt x="36551" y="0"/>
                    <a:pt x="359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4000"/>
                </a:schemeClr>
              </a:outerShdw>
              <a:reflection stA="5000" endPos="12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75"/>
          <p:cNvSpPr/>
          <p:nvPr/>
        </p:nvSpPr>
        <p:spPr>
          <a:xfrm>
            <a:off x="4860464" y="1666893"/>
            <a:ext cx="42540" cy="42517"/>
          </a:xfrm>
          <a:custGeom>
            <a:avLst/>
            <a:gdLst/>
            <a:ahLst/>
            <a:cxnLst/>
            <a:rect l="l" t="t" r="r" b="b"/>
            <a:pathLst>
              <a:path w="3657" h="3655" extrusionOk="0">
                <a:moveTo>
                  <a:pt x="1838" y="1"/>
                </a:moveTo>
                <a:cubicBezTo>
                  <a:pt x="821" y="1"/>
                  <a:pt x="0" y="822"/>
                  <a:pt x="0" y="1838"/>
                </a:cubicBezTo>
                <a:cubicBezTo>
                  <a:pt x="0" y="2834"/>
                  <a:pt x="821" y="3655"/>
                  <a:pt x="1838" y="3655"/>
                </a:cubicBezTo>
                <a:cubicBezTo>
                  <a:pt x="2835" y="3655"/>
                  <a:pt x="3656" y="2834"/>
                  <a:pt x="3656" y="1838"/>
                </a:cubicBezTo>
                <a:cubicBezTo>
                  <a:pt x="3656" y="822"/>
                  <a:pt x="2835" y="1"/>
                  <a:pt x="18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14000"/>
              </a:schemeClr>
            </a:outerShdw>
            <a:reflection stA="5000" endPos="12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2" name="Google Shape;1482;p75"/>
          <p:cNvGrpSpPr/>
          <p:nvPr/>
        </p:nvGrpSpPr>
        <p:grpSpPr>
          <a:xfrm rot="-2700000" flipH="1">
            <a:off x="4426529" y="1226808"/>
            <a:ext cx="564891" cy="178747"/>
            <a:chOff x="6872640" y="3355362"/>
            <a:chExt cx="564897" cy="178749"/>
          </a:xfrm>
        </p:grpSpPr>
        <p:sp>
          <p:nvSpPr>
            <p:cNvPr id="1483" name="Google Shape;1483;p75"/>
            <p:cNvSpPr/>
            <p:nvPr/>
          </p:nvSpPr>
          <p:spPr>
            <a:xfrm>
              <a:off x="7337337" y="3355362"/>
              <a:ext cx="100200" cy="100200"/>
            </a:xfrm>
            <a:prstGeom prst="ellipse">
              <a:avLst/>
            </a:prstGeom>
            <a:gradFill>
              <a:gsLst>
                <a:gs pos="0">
                  <a:srgbClr val="81EEEB"/>
                </a:gs>
                <a:gs pos="100000">
                  <a:srgbClr val="3AE4DF"/>
                </a:gs>
              </a:gsLst>
              <a:lin ang="8100019" scaled="0"/>
            </a:gra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75"/>
            <p:cNvSpPr/>
            <p:nvPr/>
          </p:nvSpPr>
          <p:spPr>
            <a:xfrm>
              <a:off x="6872640" y="3488811"/>
              <a:ext cx="45300" cy="45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85725" dir="5400000" algn="bl" rotWithShape="0">
                <a:schemeClr val="dk1">
                  <a:alpha val="3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E8E0BE6A-7B97-9407-8F2D-C75FE4D3E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55" y="2044600"/>
            <a:ext cx="3953947" cy="6260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1FED026-BCC9-2CD7-B027-974E8F5DA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990" y="1818409"/>
            <a:ext cx="2792637" cy="188515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53A96E5-13AD-B197-321D-E8C6537CD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87" y="685800"/>
            <a:ext cx="5000625" cy="3771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8"/>
          <p:cNvSpPr/>
          <p:nvPr/>
        </p:nvSpPr>
        <p:spPr>
          <a:xfrm>
            <a:off x="7678745" y="2157024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68"/>
          <p:cNvSpPr/>
          <p:nvPr/>
        </p:nvSpPr>
        <p:spPr>
          <a:xfrm flipH="1">
            <a:off x="546633" y="1601999"/>
            <a:ext cx="943514" cy="1288940"/>
          </a:xfrm>
          <a:custGeom>
            <a:avLst/>
            <a:gdLst/>
            <a:ahLst/>
            <a:cxnLst/>
            <a:rect l="l" t="t" r="r" b="b"/>
            <a:pathLst>
              <a:path w="21685" h="29624" extrusionOk="0">
                <a:moveTo>
                  <a:pt x="2926" y="0"/>
                </a:moveTo>
                <a:cubicBezTo>
                  <a:pt x="2543" y="0"/>
                  <a:pt x="2202" y="204"/>
                  <a:pt x="2009" y="397"/>
                </a:cubicBezTo>
                <a:cubicBezTo>
                  <a:pt x="0" y="2406"/>
                  <a:pt x="3424" y="4392"/>
                  <a:pt x="4292" y="5830"/>
                </a:cubicBezTo>
                <a:cubicBezTo>
                  <a:pt x="4862" y="7245"/>
                  <a:pt x="4292" y="8957"/>
                  <a:pt x="3995" y="10395"/>
                </a:cubicBezTo>
                <a:cubicBezTo>
                  <a:pt x="3995" y="11810"/>
                  <a:pt x="4292" y="13248"/>
                  <a:pt x="5707" y="14093"/>
                </a:cubicBezTo>
                <a:cubicBezTo>
                  <a:pt x="6574" y="14663"/>
                  <a:pt x="7419" y="15234"/>
                  <a:pt x="7989" y="16101"/>
                </a:cubicBezTo>
                <a:cubicBezTo>
                  <a:pt x="8857" y="17243"/>
                  <a:pt x="9131" y="18658"/>
                  <a:pt x="9131" y="20096"/>
                </a:cubicBezTo>
                <a:cubicBezTo>
                  <a:pt x="8857" y="21237"/>
                  <a:pt x="8560" y="22652"/>
                  <a:pt x="8560" y="24090"/>
                </a:cubicBezTo>
                <a:cubicBezTo>
                  <a:pt x="8560" y="24935"/>
                  <a:pt x="8560" y="26373"/>
                  <a:pt x="9427" y="27217"/>
                </a:cubicBezTo>
                <a:lnTo>
                  <a:pt x="9427" y="27514"/>
                </a:lnTo>
                <a:cubicBezTo>
                  <a:pt x="10272" y="28358"/>
                  <a:pt x="11413" y="28929"/>
                  <a:pt x="12280" y="29500"/>
                </a:cubicBezTo>
                <a:cubicBezTo>
                  <a:pt x="12530" y="29587"/>
                  <a:pt x="12831" y="29623"/>
                  <a:pt x="13153" y="29623"/>
                </a:cubicBezTo>
                <a:cubicBezTo>
                  <a:pt x="13922" y="29623"/>
                  <a:pt x="14812" y="29419"/>
                  <a:pt x="15408" y="29226"/>
                </a:cubicBezTo>
                <a:cubicBezTo>
                  <a:pt x="17416" y="28655"/>
                  <a:pt x="19402" y="27217"/>
                  <a:pt x="20269" y="25231"/>
                </a:cubicBezTo>
                <a:cubicBezTo>
                  <a:pt x="21684" y="22081"/>
                  <a:pt x="20543" y="18087"/>
                  <a:pt x="17690" y="16101"/>
                </a:cubicBezTo>
                <a:cubicBezTo>
                  <a:pt x="16846" y="15531"/>
                  <a:pt x="15978" y="15234"/>
                  <a:pt x="15408" y="14389"/>
                </a:cubicBezTo>
                <a:cubicBezTo>
                  <a:pt x="14266" y="13248"/>
                  <a:pt x="13992" y="10966"/>
                  <a:pt x="13422" y="9528"/>
                </a:cubicBezTo>
                <a:cubicBezTo>
                  <a:pt x="11413" y="5259"/>
                  <a:pt x="7715" y="7245"/>
                  <a:pt x="6277" y="4689"/>
                </a:cubicBezTo>
                <a:cubicBezTo>
                  <a:pt x="5707" y="3547"/>
                  <a:pt x="5433" y="2680"/>
                  <a:pt x="5136" y="1539"/>
                </a:cubicBezTo>
                <a:cubicBezTo>
                  <a:pt x="4862" y="968"/>
                  <a:pt x="4292" y="124"/>
                  <a:pt x="3424" y="124"/>
                </a:cubicBezTo>
                <a:cubicBezTo>
                  <a:pt x="3256" y="36"/>
                  <a:pt x="3087" y="0"/>
                  <a:pt x="29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  <a:reflection stA="20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68"/>
          <p:cNvSpPr/>
          <p:nvPr/>
        </p:nvSpPr>
        <p:spPr>
          <a:xfrm>
            <a:off x="7583488" y="1997113"/>
            <a:ext cx="60951" cy="52551"/>
          </a:xfrm>
          <a:custGeom>
            <a:avLst/>
            <a:gdLst/>
            <a:ahLst/>
            <a:cxnLst/>
            <a:rect l="l" t="t" r="r" b="b"/>
            <a:pathLst>
              <a:path w="1987" h="1713" extrusionOk="0">
                <a:moveTo>
                  <a:pt x="1142" y="1"/>
                </a:moveTo>
                <a:cubicBezTo>
                  <a:pt x="572" y="1"/>
                  <a:pt x="1" y="298"/>
                  <a:pt x="1" y="868"/>
                </a:cubicBezTo>
                <a:cubicBezTo>
                  <a:pt x="1" y="1439"/>
                  <a:pt x="572" y="1713"/>
                  <a:pt x="1142" y="1713"/>
                </a:cubicBezTo>
                <a:cubicBezTo>
                  <a:pt x="1416" y="1713"/>
                  <a:pt x="1987" y="1439"/>
                  <a:pt x="1987" y="868"/>
                </a:cubicBezTo>
                <a:cubicBezTo>
                  <a:pt x="1987" y="298"/>
                  <a:pt x="1416" y="1"/>
                  <a:pt x="11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chemeClr val="dk1">
                <a:alpha val="18000"/>
              </a:schemeClr>
            </a:outerShdw>
            <a:reflection stA="6000" endPos="54000" dist="3810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68"/>
          <p:cNvSpPr/>
          <p:nvPr/>
        </p:nvSpPr>
        <p:spPr>
          <a:xfrm>
            <a:off x="962675" y="1358025"/>
            <a:ext cx="7236600" cy="2087939"/>
          </a:xfrm>
          <a:prstGeom prst="roundRect">
            <a:avLst>
              <a:gd name="adj" fmla="val 5229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  <a:reflection stA="9000"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68"/>
          <p:cNvSpPr/>
          <p:nvPr/>
        </p:nvSpPr>
        <p:spPr>
          <a:xfrm>
            <a:off x="618690" y="2979599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68"/>
          <p:cNvSpPr/>
          <p:nvPr/>
        </p:nvSpPr>
        <p:spPr>
          <a:xfrm>
            <a:off x="824473" y="3270650"/>
            <a:ext cx="60900" cy="60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68"/>
          <p:cNvSpPr/>
          <p:nvPr/>
        </p:nvSpPr>
        <p:spPr>
          <a:xfrm>
            <a:off x="8272090" y="2034524"/>
            <a:ext cx="94500" cy="945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5352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9" name="Google Shape;1139;p68"/>
          <p:cNvGrpSpPr/>
          <p:nvPr/>
        </p:nvGrpSpPr>
        <p:grpSpPr>
          <a:xfrm>
            <a:off x="1131900" y="1506184"/>
            <a:ext cx="2008800" cy="146100"/>
            <a:chOff x="847125" y="3296850"/>
            <a:chExt cx="2008800" cy="146100"/>
          </a:xfrm>
        </p:grpSpPr>
        <p:sp>
          <p:nvSpPr>
            <p:cNvPr id="1140" name="Google Shape;1140;p68"/>
            <p:cNvSpPr/>
            <p:nvPr/>
          </p:nvSpPr>
          <p:spPr>
            <a:xfrm>
              <a:off x="847125" y="3296850"/>
              <a:ext cx="2008800" cy="1461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68"/>
            <p:cNvGrpSpPr/>
            <p:nvPr/>
          </p:nvGrpSpPr>
          <p:grpSpPr>
            <a:xfrm rot="10800000" flipH="1">
              <a:off x="878209" y="3322949"/>
              <a:ext cx="429322" cy="93999"/>
              <a:chOff x="5795037" y="809024"/>
              <a:chExt cx="431653" cy="94500"/>
            </a:xfrm>
          </p:grpSpPr>
          <p:sp>
            <p:nvSpPr>
              <p:cNvPr id="1142" name="Google Shape;1142;p68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68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68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5352EE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5" name="Google Shape;1145;p68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68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68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68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63;p75">
            <a:extLst>
              <a:ext uri="{FF2B5EF4-FFF2-40B4-BE49-F238E27FC236}">
                <a16:creationId xmlns:a16="http://schemas.microsoft.com/office/drawing/2014/main" id="{62E1C4F4-AF26-A272-1311-DC24C4FE0D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2675" y="750467"/>
            <a:ext cx="34122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C00000"/>
                </a:solidFill>
              </a:rPr>
              <a:t>Intéraction JS</a:t>
            </a:r>
            <a:endParaRPr sz="3200">
              <a:solidFill>
                <a:srgbClr val="C00000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DEB0D53-5034-7C66-4A40-D9F41F258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01" y="1847273"/>
            <a:ext cx="6921995" cy="13224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84D457-09D3-1AA4-1721-2500D4E4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29" y="892367"/>
            <a:ext cx="8848942" cy="27034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74"/>
          <p:cNvSpPr txBox="1">
            <a:spLocks noGrp="1"/>
          </p:cNvSpPr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1">
                    <a:lumMod val="50000"/>
                  </a:schemeClr>
                </a:solidFill>
              </a:rPr>
              <a:t>Interaction JS</a:t>
            </a: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431" name="Google Shape;1431;p74"/>
          <p:cNvGrpSpPr/>
          <p:nvPr/>
        </p:nvGrpSpPr>
        <p:grpSpPr>
          <a:xfrm>
            <a:off x="1396417" y="1521287"/>
            <a:ext cx="3099056" cy="2797325"/>
            <a:chOff x="1396417" y="1521287"/>
            <a:chExt cx="3099056" cy="2734807"/>
          </a:xfrm>
        </p:grpSpPr>
        <p:sp>
          <p:nvSpPr>
            <p:cNvPr id="1432" name="Google Shape;1432;p74"/>
            <p:cNvSpPr/>
            <p:nvPr/>
          </p:nvSpPr>
          <p:spPr>
            <a:xfrm>
              <a:off x="1883717" y="3683356"/>
              <a:ext cx="572738" cy="572738"/>
            </a:xfrm>
            <a:custGeom>
              <a:avLst/>
              <a:gdLst/>
              <a:ahLst/>
              <a:cxnLst/>
              <a:rect l="l" t="t" r="r" b="b"/>
              <a:pathLst>
                <a:path w="53179" h="53179" extrusionOk="0">
                  <a:moveTo>
                    <a:pt x="26589" y="0"/>
                  </a:moveTo>
                  <a:cubicBezTo>
                    <a:pt x="11935" y="0"/>
                    <a:pt x="0" y="11934"/>
                    <a:pt x="0" y="26589"/>
                  </a:cubicBezTo>
                  <a:cubicBezTo>
                    <a:pt x="0" y="41243"/>
                    <a:pt x="11935" y="53178"/>
                    <a:pt x="26589" y="53178"/>
                  </a:cubicBezTo>
                  <a:cubicBezTo>
                    <a:pt x="41260" y="53178"/>
                    <a:pt x="53178" y="41243"/>
                    <a:pt x="53178" y="26589"/>
                  </a:cubicBezTo>
                  <a:cubicBezTo>
                    <a:pt x="53178" y="11934"/>
                    <a:pt x="41260" y="0"/>
                    <a:pt x="26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4"/>
            <p:cNvSpPr/>
            <p:nvPr/>
          </p:nvSpPr>
          <p:spPr>
            <a:xfrm>
              <a:off x="1396417" y="1521287"/>
              <a:ext cx="3099056" cy="1997739"/>
            </a:xfrm>
            <a:custGeom>
              <a:avLst/>
              <a:gdLst/>
              <a:ahLst/>
              <a:cxnLst/>
              <a:rect l="l" t="t" r="r" b="b"/>
              <a:pathLst>
                <a:path w="208165" h="134189" extrusionOk="0">
                  <a:moveTo>
                    <a:pt x="4416" y="1"/>
                  </a:moveTo>
                  <a:cubicBezTo>
                    <a:pt x="1982" y="1"/>
                    <a:pt x="1" y="1964"/>
                    <a:pt x="1" y="4399"/>
                  </a:cubicBezTo>
                  <a:lnTo>
                    <a:pt x="1" y="129790"/>
                  </a:lnTo>
                  <a:cubicBezTo>
                    <a:pt x="1" y="132224"/>
                    <a:pt x="1982" y="134188"/>
                    <a:pt x="4416" y="134188"/>
                  </a:cubicBezTo>
                  <a:lnTo>
                    <a:pt x="203766" y="134188"/>
                  </a:lnTo>
                  <a:cubicBezTo>
                    <a:pt x="206200" y="134188"/>
                    <a:pt x="208164" y="132224"/>
                    <a:pt x="208164" y="129790"/>
                  </a:cubicBezTo>
                  <a:lnTo>
                    <a:pt x="208164" y="4399"/>
                  </a:lnTo>
                  <a:cubicBezTo>
                    <a:pt x="208164" y="1964"/>
                    <a:pt x="206200" y="1"/>
                    <a:pt x="2037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4"/>
            <p:cNvSpPr/>
            <p:nvPr/>
          </p:nvSpPr>
          <p:spPr>
            <a:xfrm>
              <a:off x="1553868" y="1713723"/>
              <a:ext cx="2797406" cy="132454"/>
            </a:xfrm>
            <a:custGeom>
              <a:avLst/>
              <a:gdLst/>
              <a:ahLst/>
              <a:cxnLst/>
              <a:rect l="l" t="t" r="r" b="b"/>
              <a:pathLst>
                <a:path w="187903" h="8897" extrusionOk="0">
                  <a:moveTo>
                    <a:pt x="1746" y="0"/>
                  </a:moveTo>
                  <a:cubicBezTo>
                    <a:pt x="790" y="0"/>
                    <a:pt x="0" y="788"/>
                    <a:pt x="0" y="1762"/>
                  </a:cubicBezTo>
                  <a:lnTo>
                    <a:pt x="0" y="7134"/>
                  </a:lnTo>
                  <a:cubicBezTo>
                    <a:pt x="0" y="8107"/>
                    <a:pt x="790" y="8897"/>
                    <a:pt x="1746" y="8897"/>
                  </a:cubicBezTo>
                  <a:lnTo>
                    <a:pt x="186140" y="8897"/>
                  </a:lnTo>
                  <a:cubicBezTo>
                    <a:pt x="187114" y="8897"/>
                    <a:pt x="187902" y="8107"/>
                    <a:pt x="187902" y="7134"/>
                  </a:cubicBezTo>
                  <a:lnTo>
                    <a:pt x="187902" y="1762"/>
                  </a:lnTo>
                  <a:cubicBezTo>
                    <a:pt x="187902" y="788"/>
                    <a:pt x="187114" y="0"/>
                    <a:pt x="186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4"/>
            <p:cNvSpPr/>
            <p:nvPr/>
          </p:nvSpPr>
          <p:spPr>
            <a:xfrm>
              <a:off x="1635823" y="1760202"/>
              <a:ext cx="1064352" cy="39497"/>
            </a:xfrm>
            <a:custGeom>
              <a:avLst/>
              <a:gdLst/>
              <a:ahLst/>
              <a:cxnLst/>
              <a:rect l="l" t="t" r="r" b="b"/>
              <a:pathLst>
                <a:path w="71493" h="2653" extrusionOk="0">
                  <a:moveTo>
                    <a:pt x="1310" y="0"/>
                  </a:moveTo>
                  <a:cubicBezTo>
                    <a:pt x="589" y="0"/>
                    <a:pt x="1" y="605"/>
                    <a:pt x="1" y="1326"/>
                  </a:cubicBezTo>
                  <a:cubicBezTo>
                    <a:pt x="1" y="2064"/>
                    <a:pt x="589" y="2653"/>
                    <a:pt x="1310" y="2653"/>
                  </a:cubicBezTo>
                  <a:lnTo>
                    <a:pt x="70184" y="2653"/>
                  </a:lnTo>
                  <a:cubicBezTo>
                    <a:pt x="70905" y="2653"/>
                    <a:pt x="71493" y="2064"/>
                    <a:pt x="71493" y="1326"/>
                  </a:cubicBezTo>
                  <a:cubicBezTo>
                    <a:pt x="71493" y="605"/>
                    <a:pt x="70905" y="0"/>
                    <a:pt x="70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4"/>
            <p:cNvSpPr/>
            <p:nvPr/>
          </p:nvSpPr>
          <p:spPr>
            <a:xfrm>
              <a:off x="2809360" y="1760202"/>
              <a:ext cx="458595" cy="39497"/>
            </a:xfrm>
            <a:custGeom>
              <a:avLst/>
              <a:gdLst/>
              <a:ahLst/>
              <a:cxnLst/>
              <a:rect l="l" t="t" r="r" b="b"/>
              <a:pathLst>
                <a:path w="30804" h="2653" extrusionOk="0">
                  <a:moveTo>
                    <a:pt x="1327" y="0"/>
                  </a:moveTo>
                  <a:cubicBezTo>
                    <a:pt x="605" y="0"/>
                    <a:pt x="1" y="605"/>
                    <a:pt x="1" y="1326"/>
                  </a:cubicBezTo>
                  <a:cubicBezTo>
                    <a:pt x="1" y="2064"/>
                    <a:pt x="605" y="2653"/>
                    <a:pt x="1327" y="2653"/>
                  </a:cubicBezTo>
                  <a:lnTo>
                    <a:pt x="29477" y="2653"/>
                  </a:lnTo>
                  <a:cubicBezTo>
                    <a:pt x="30215" y="2653"/>
                    <a:pt x="30804" y="2064"/>
                    <a:pt x="30804" y="1326"/>
                  </a:cubicBezTo>
                  <a:cubicBezTo>
                    <a:pt x="30804" y="605"/>
                    <a:pt x="30215" y="0"/>
                    <a:pt x="29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4"/>
            <p:cNvSpPr/>
            <p:nvPr/>
          </p:nvSpPr>
          <p:spPr>
            <a:xfrm>
              <a:off x="1553868" y="1593507"/>
              <a:ext cx="48250" cy="48489"/>
            </a:xfrm>
            <a:custGeom>
              <a:avLst/>
              <a:gdLst/>
              <a:ahLst/>
              <a:cxnLst/>
              <a:rect l="l" t="t" r="r" b="b"/>
              <a:pathLst>
                <a:path w="3241" h="3257" extrusionOk="0">
                  <a:moveTo>
                    <a:pt x="1612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12" y="3257"/>
                  </a:cubicBezTo>
                  <a:cubicBezTo>
                    <a:pt x="2518" y="3257"/>
                    <a:pt x="3240" y="2518"/>
                    <a:pt x="3240" y="1629"/>
                  </a:cubicBezTo>
                  <a:cubicBezTo>
                    <a:pt x="3240" y="739"/>
                    <a:pt x="2518" y="0"/>
                    <a:pt x="16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4"/>
            <p:cNvSpPr/>
            <p:nvPr/>
          </p:nvSpPr>
          <p:spPr>
            <a:xfrm>
              <a:off x="1650324" y="1593507"/>
              <a:ext cx="48489" cy="48489"/>
            </a:xfrm>
            <a:custGeom>
              <a:avLst/>
              <a:gdLst/>
              <a:ahLst/>
              <a:cxnLst/>
              <a:rect l="l" t="t" r="r" b="b"/>
              <a:pathLst>
                <a:path w="3257" h="3257" extrusionOk="0">
                  <a:moveTo>
                    <a:pt x="1629" y="0"/>
                  </a:moveTo>
                  <a:cubicBezTo>
                    <a:pt x="723" y="0"/>
                    <a:pt x="0" y="739"/>
                    <a:pt x="0" y="1629"/>
                  </a:cubicBezTo>
                  <a:cubicBezTo>
                    <a:pt x="0" y="2518"/>
                    <a:pt x="723" y="3257"/>
                    <a:pt x="1629" y="3257"/>
                  </a:cubicBezTo>
                  <a:cubicBezTo>
                    <a:pt x="2518" y="3257"/>
                    <a:pt x="3257" y="2518"/>
                    <a:pt x="3257" y="1629"/>
                  </a:cubicBezTo>
                  <a:cubicBezTo>
                    <a:pt x="3257" y="739"/>
                    <a:pt x="2518" y="0"/>
                    <a:pt x="1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4"/>
            <p:cNvSpPr/>
            <p:nvPr/>
          </p:nvSpPr>
          <p:spPr>
            <a:xfrm>
              <a:off x="1746780" y="1593507"/>
              <a:ext cx="48503" cy="48489"/>
            </a:xfrm>
            <a:custGeom>
              <a:avLst/>
              <a:gdLst/>
              <a:ahLst/>
              <a:cxnLst/>
              <a:rect l="l" t="t" r="r" b="b"/>
              <a:pathLst>
                <a:path w="3258" h="3257" extrusionOk="0">
                  <a:moveTo>
                    <a:pt x="1630" y="0"/>
                  </a:moveTo>
                  <a:cubicBezTo>
                    <a:pt x="739" y="0"/>
                    <a:pt x="1" y="739"/>
                    <a:pt x="1" y="1629"/>
                  </a:cubicBezTo>
                  <a:cubicBezTo>
                    <a:pt x="1" y="2518"/>
                    <a:pt x="739" y="3257"/>
                    <a:pt x="1630" y="3257"/>
                  </a:cubicBezTo>
                  <a:cubicBezTo>
                    <a:pt x="2536" y="3257"/>
                    <a:pt x="3257" y="2518"/>
                    <a:pt x="3257" y="1629"/>
                  </a:cubicBezTo>
                  <a:cubicBezTo>
                    <a:pt x="3257" y="739"/>
                    <a:pt x="2536" y="0"/>
                    <a:pt x="16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17000"/>
                </a:schemeClr>
              </a:outerShdw>
              <a:reflection stA="7000" endPos="54000" dist="1905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74"/>
          <p:cNvSpPr/>
          <p:nvPr/>
        </p:nvSpPr>
        <p:spPr>
          <a:xfrm rot="5400000">
            <a:off x="62125" y="2453700"/>
            <a:ext cx="963600" cy="236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74">
            <a:hlinkClick r:id="" action="ppaction://hlinkshowjump?jump=previousslide"/>
          </p:cNvPr>
          <p:cNvSpPr/>
          <p:nvPr/>
        </p:nvSpPr>
        <p:spPr>
          <a:xfrm>
            <a:off x="465662" y="2271250"/>
            <a:ext cx="156300" cy="135300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74">
            <a:hlinkClick r:id="" action="ppaction://hlinkshowjump?jump=nextslide"/>
          </p:cNvPr>
          <p:cNvSpPr/>
          <p:nvPr/>
        </p:nvSpPr>
        <p:spPr>
          <a:xfrm rot="10800000" flipH="1">
            <a:off x="465315" y="2737050"/>
            <a:ext cx="157200" cy="1356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74">
            <a:hlinkClick r:id="rId3" action="ppaction://hlinksldjump"/>
          </p:cNvPr>
          <p:cNvSpPr/>
          <p:nvPr/>
        </p:nvSpPr>
        <p:spPr>
          <a:xfrm rot="5400000">
            <a:off x="465301" y="2493168"/>
            <a:ext cx="157103" cy="157157"/>
          </a:xfrm>
          <a:custGeom>
            <a:avLst/>
            <a:gdLst/>
            <a:ahLst/>
            <a:cxnLst/>
            <a:rect l="l" t="t" r="r" b="b"/>
            <a:pathLst>
              <a:path w="21411" h="21411" extrusionOk="0">
                <a:moveTo>
                  <a:pt x="10568" y="6574"/>
                </a:moveTo>
                <a:cubicBezTo>
                  <a:pt x="12851" y="6574"/>
                  <a:pt x="14563" y="8560"/>
                  <a:pt x="14563" y="10842"/>
                </a:cubicBezTo>
                <a:cubicBezTo>
                  <a:pt x="14563" y="12851"/>
                  <a:pt x="12851" y="14837"/>
                  <a:pt x="10568" y="14837"/>
                </a:cubicBezTo>
                <a:cubicBezTo>
                  <a:pt x="8286" y="14837"/>
                  <a:pt x="6574" y="12851"/>
                  <a:pt x="6574" y="10842"/>
                </a:cubicBezTo>
                <a:cubicBezTo>
                  <a:pt x="6574" y="8560"/>
                  <a:pt x="8286" y="6574"/>
                  <a:pt x="10568" y="6574"/>
                </a:cubicBezTo>
                <a:close/>
                <a:moveTo>
                  <a:pt x="8560" y="0"/>
                </a:moveTo>
                <a:lnTo>
                  <a:pt x="8560" y="2009"/>
                </a:lnTo>
                <a:cubicBezTo>
                  <a:pt x="7715" y="2283"/>
                  <a:pt x="6848" y="2580"/>
                  <a:pt x="6003" y="3150"/>
                </a:cubicBezTo>
                <a:lnTo>
                  <a:pt x="4565" y="1712"/>
                </a:lnTo>
                <a:lnTo>
                  <a:pt x="1712" y="4565"/>
                </a:lnTo>
                <a:lnTo>
                  <a:pt x="3150" y="6277"/>
                </a:lnTo>
                <a:cubicBezTo>
                  <a:pt x="2580" y="6848"/>
                  <a:pt x="2283" y="7715"/>
                  <a:pt x="2009" y="8560"/>
                </a:cubicBezTo>
                <a:lnTo>
                  <a:pt x="0" y="8560"/>
                </a:lnTo>
                <a:lnTo>
                  <a:pt x="0" y="12851"/>
                </a:lnTo>
                <a:lnTo>
                  <a:pt x="2009" y="12851"/>
                </a:lnTo>
                <a:cubicBezTo>
                  <a:pt x="2283" y="13695"/>
                  <a:pt x="2580" y="14563"/>
                  <a:pt x="3150" y="15407"/>
                </a:cubicBezTo>
                <a:lnTo>
                  <a:pt x="1712" y="16845"/>
                </a:lnTo>
                <a:lnTo>
                  <a:pt x="4565" y="19698"/>
                </a:lnTo>
                <a:lnTo>
                  <a:pt x="6003" y="18260"/>
                </a:lnTo>
                <a:cubicBezTo>
                  <a:pt x="6848" y="18831"/>
                  <a:pt x="7715" y="19128"/>
                  <a:pt x="8560" y="19402"/>
                </a:cubicBezTo>
                <a:lnTo>
                  <a:pt x="8560" y="21410"/>
                </a:lnTo>
                <a:lnTo>
                  <a:pt x="12554" y="21410"/>
                </a:lnTo>
                <a:lnTo>
                  <a:pt x="12851" y="19402"/>
                </a:lnTo>
                <a:cubicBezTo>
                  <a:pt x="13696" y="19128"/>
                  <a:pt x="14563" y="18831"/>
                  <a:pt x="15134" y="18260"/>
                </a:cubicBezTo>
                <a:lnTo>
                  <a:pt x="16845" y="19698"/>
                </a:lnTo>
                <a:lnTo>
                  <a:pt x="19699" y="16845"/>
                </a:lnTo>
                <a:lnTo>
                  <a:pt x="18261" y="15407"/>
                </a:lnTo>
                <a:cubicBezTo>
                  <a:pt x="18831" y="14563"/>
                  <a:pt x="19128" y="13695"/>
                  <a:pt x="19128" y="12851"/>
                </a:cubicBezTo>
                <a:lnTo>
                  <a:pt x="21410" y="12851"/>
                </a:lnTo>
                <a:lnTo>
                  <a:pt x="21410" y="8560"/>
                </a:lnTo>
                <a:lnTo>
                  <a:pt x="19128" y="8560"/>
                </a:lnTo>
                <a:cubicBezTo>
                  <a:pt x="19128" y="7715"/>
                  <a:pt x="18831" y="6848"/>
                  <a:pt x="18261" y="6277"/>
                </a:cubicBezTo>
                <a:lnTo>
                  <a:pt x="19699" y="4565"/>
                </a:lnTo>
                <a:lnTo>
                  <a:pt x="16845" y="1712"/>
                </a:lnTo>
                <a:lnTo>
                  <a:pt x="15134" y="3150"/>
                </a:lnTo>
                <a:cubicBezTo>
                  <a:pt x="14563" y="2580"/>
                  <a:pt x="13696" y="2283"/>
                  <a:pt x="12851" y="2009"/>
                </a:cubicBezTo>
                <a:lnTo>
                  <a:pt x="1255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1">
                <a:alpha val="52000"/>
              </a:schemeClr>
            </a:outerShdw>
            <a:reflection stA="4000" endPos="54000" dist="47625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DC9C1F-0278-FE7F-6151-E8A2F1CBF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68" y="1869226"/>
            <a:ext cx="1801487" cy="9393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5F4E0D-7BAF-C727-4A80-ADF1C1AAEF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804"/>
          <a:stretch/>
        </p:blipFill>
        <p:spPr>
          <a:xfrm>
            <a:off x="2815807" y="2650298"/>
            <a:ext cx="1595424" cy="8453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1E5A49-7477-E888-25C7-582B9CC7C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17" y="663705"/>
            <a:ext cx="7027583" cy="3758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Affichage à l'écran (16:9)</PresentationFormat>
  <Paragraphs>15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Darker Grotesque</vt:lpstr>
      <vt:lpstr>Montserrat</vt:lpstr>
      <vt:lpstr>Multi-Business Company Website by Slidesgo</vt:lpstr>
      <vt:lpstr>Présentation PowerPoint</vt:lpstr>
      <vt:lpstr>Répartition du travail :</vt:lpstr>
      <vt:lpstr>Description code HTML</vt:lpstr>
      <vt:lpstr>Description code HTML</vt:lpstr>
      <vt:lpstr>Description style.css</vt:lpstr>
      <vt:lpstr>Présentation du  Formulaire</vt:lpstr>
      <vt:lpstr>Intéraction JS</vt:lpstr>
      <vt:lpstr>Intéraction JS</vt:lpstr>
      <vt:lpstr>Interaction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TESSIER Tibo Francis Louis</dc:creator>
  <cp:lastModifiedBy>TESSIER Tibo Francis Louis</cp:lastModifiedBy>
  <cp:revision>1</cp:revision>
  <dcterms:modified xsi:type="dcterms:W3CDTF">2023-02-08T12:09:45Z</dcterms:modified>
</cp:coreProperties>
</file>