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7559675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6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Cliquez pour déplacer la diapo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7798A4C9-4E19-47B4-8B90-C0EC29027912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09FE595-2CD8-4564-827C-B74744C78033}" type="slidenum">
              <a:rPr lang="fr-FR" sz="1400" b="0" strike="noStrike" spc="-1">
                <a:solidFill>
                  <a:srgbClr val="DDDDDD"/>
                </a:solidFill>
                <a:latin typeface="DejaVu Sans"/>
                <a:ea typeface="Segoe UI"/>
              </a:rPr>
              <a:t>1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20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</p:spPr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1769B3D-7179-4DC2-820F-03C2FBAE7029}" type="slidenum">
              <a:rPr lang="fr-FR" sz="1400" b="0" strike="noStrike" spc="-1">
                <a:solidFill>
                  <a:srgbClr val="DDDDDD"/>
                </a:solidFill>
                <a:latin typeface="DejaVu Sans"/>
                <a:ea typeface="Segoe UI"/>
              </a:rPr>
              <a:t>10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23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79388" y="763588"/>
            <a:ext cx="1587" cy="1587"/>
          </a:xfrm>
          <a:prstGeom prst="rect">
            <a:avLst/>
          </a:prstGeom>
        </p:spPr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1122496-F733-4924-9AB3-601B242EB72D}" type="slidenum">
              <a:rPr lang="fr-FR" sz="1400" b="0" strike="noStrike" spc="-1">
                <a:solidFill>
                  <a:srgbClr val="DDDDDD"/>
                </a:solidFill>
                <a:latin typeface="DejaVu Sans"/>
                <a:ea typeface="Segoe UI"/>
              </a:rPr>
              <a:t>11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2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79388" y="763588"/>
            <a:ext cx="1587" cy="1587"/>
          </a:xfrm>
          <a:prstGeom prst="rect">
            <a:avLst/>
          </a:prstGeom>
        </p:spPr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57A2437A-6D12-48F5-9F3B-C4657358CC50}" type="slidenum">
              <a:rPr lang="fr-FR" sz="1400" b="0" strike="noStrike" spc="-1">
                <a:solidFill>
                  <a:srgbClr val="DDDDDD"/>
                </a:solidFill>
                <a:latin typeface="DejaVu Sans"/>
                <a:ea typeface="Segoe UI"/>
              </a:rPr>
              <a:t>12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2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0" y="763560"/>
            <a:ext cx="360000" cy="1080"/>
          </a:xfrm>
          <a:prstGeom prst="rect">
            <a:avLst/>
          </a:prstGeom>
        </p:spPr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F62C3926-065C-487A-BB73-A41BBC0719FB}" type="slidenum">
              <a:rPr lang="fr-FR" sz="1400" b="0" strike="noStrike" spc="-1">
                <a:solidFill>
                  <a:srgbClr val="DDDDDD"/>
                </a:solidFill>
                <a:latin typeface="DejaVu Sans"/>
                <a:ea typeface="Segoe UI"/>
              </a:rPr>
              <a:t>2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20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60"/>
            <a:ext cx="5028840" cy="3771720"/>
          </a:xfrm>
          <a:prstGeom prst="rect">
            <a:avLst/>
          </a:prstGeom>
        </p:spPr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62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1C36B79-19FE-4E91-95AB-B1134E38790F}" type="slidenum">
              <a:rPr lang="fr-FR" sz="1400" b="0" strike="noStrike" spc="-1">
                <a:solidFill>
                  <a:srgbClr val="DDDDDD"/>
                </a:solidFill>
                <a:latin typeface="DejaVu Sans"/>
                <a:ea typeface="Segoe UI"/>
              </a:rPr>
              <a:t>3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21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60"/>
            <a:ext cx="5028840" cy="3771720"/>
          </a:xfrm>
          <a:prstGeom prst="rect">
            <a:avLst/>
          </a:prstGeom>
        </p:spPr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62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C9E08B0-CBF3-4D4D-AF05-463297144495}" type="slidenum">
              <a:rPr lang="fr-FR" sz="1400" b="0" strike="noStrike" spc="-1">
                <a:solidFill>
                  <a:srgbClr val="DDDDDD"/>
                </a:solidFill>
                <a:latin typeface="DejaVu Sans"/>
                <a:ea typeface="Segoe UI"/>
              </a:rPr>
              <a:t>4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21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</p:spPr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62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A3A112A5-07CA-43BA-932B-EB6C3D520D64}" type="slidenum">
              <a:rPr lang="fr-FR" sz="1400" b="0" strike="noStrike" spc="-1">
                <a:solidFill>
                  <a:srgbClr val="DDDDDD"/>
                </a:solidFill>
                <a:latin typeface="DejaVu Sans"/>
                <a:ea typeface="Segoe UI"/>
              </a:rPr>
              <a:t>5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21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0" y="763560"/>
            <a:ext cx="360000" cy="1080"/>
          </a:xfrm>
          <a:prstGeom prst="rect">
            <a:avLst/>
          </a:prstGeom>
        </p:spPr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805183F8-6B24-465F-89D9-4665E42B74F0}" type="slidenum">
              <a:rPr lang="fr-FR" sz="1400" b="0" strike="noStrike" spc="-1">
                <a:solidFill>
                  <a:srgbClr val="DDDDDD"/>
                </a:solidFill>
                <a:latin typeface="DejaVu Sans"/>
                <a:ea typeface="Segoe UI"/>
              </a:rPr>
              <a:t>6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22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0" y="763560"/>
            <a:ext cx="360000" cy="1080"/>
          </a:xfrm>
          <a:prstGeom prst="rect">
            <a:avLst/>
          </a:prstGeom>
        </p:spPr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6AC559B3-3C67-4CB3-93FA-03558EF29DF7}" type="slidenum">
              <a:rPr lang="fr-FR" sz="1400" b="0" strike="noStrike" spc="-1">
                <a:solidFill>
                  <a:srgbClr val="DDDDDD"/>
                </a:solidFill>
                <a:latin typeface="DejaVu Sans"/>
                <a:ea typeface="Segoe UI"/>
              </a:rPr>
              <a:t>7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22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0" y="763560"/>
            <a:ext cx="360000" cy="1080"/>
          </a:xfrm>
          <a:prstGeom prst="rect">
            <a:avLst/>
          </a:prstGeom>
        </p:spPr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1FC6187-D4AD-4A03-96C0-AEA643FF3427}" type="slidenum">
              <a:rPr lang="fr-FR" sz="1400" b="0" strike="noStrike" spc="-1">
                <a:solidFill>
                  <a:srgbClr val="DDDDDD"/>
                </a:solidFill>
                <a:latin typeface="DejaVu Sans"/>
                <a:ea typeface="Segoe UI"/>
              </a:rPr>
              <a:t>8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22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0" y="763560"/>
            <a:ext cx="360000" cy="1080"/>
          </a:xfrm>
          <a:prstGeom prst="rect">
            <a:avLst/>
          </a:prstGeom>
        </p:spPr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5C7582D1-E56A-44ED-B514-CBF5538D0F2E}" type="slidenum">
              <a:rPr lang="fr-FR" sz="1400" b="0" strike="noStrike" spc="-1">
                <a:solidFill>
                  <a:srgbClr val="DDDDDD"/>
                </a:solidFill>
                <a:latin typeface="DejaVu Sans"/>
                <a:ea typeface="Segoe UI"/>
              </a:rPr>
              <a:t>9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22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0" y="763560"/>
            <a:ext cx="360000" cy="1080"/>
          </a:xfrm>
          <a:prstGeom prst="rect">
            <a:avLst/>
          </a:prstGeom>
        </p:spPr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elestia-R1---OverlayContentSD.png"/>
          <p:cNvPicPr/>
          <p:nvPr/>
        </p:nvPicPr>
        <p:blipFill>
          <a:blip r:embed="rId15"/>
          <a:stretch/>
        </p:blipFill>
        <p:spPr>
          <a:xfrm>
            <a:off x="15480" y="0"/>
            <a:ext cx="10052280" cy="7559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dt"/>
          </p:nvPr>
        </p:nvSpPr>
        <p:spPr>
          <a:xfrm>
            <a:off x="7192080" y="6471360"/>
            <a:ext cx="1335960" cy="416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504000" y="6471360"/>
            <a:ext cx="6603480" cy="416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8612280" y="6471360"/>
            <a:ext cx="460080" cy="416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DF261A2-1DE1-4CB2-9941-F27CA30B28E2}" type="slidenum">
              <a:rPr lang="fr-FR" sz="1100" b="0" strike="noStrike" spc="-1">
                <a:solidFill>
                  <a:srgbClr val="FFFFFF"/>
                </a:solidFill>
                <a:latin typeface="Calibri"/>
              </a:rPr>
              <a:t>‹N°›</a:t>
            </a:fld>
            <a:endParaRPr lang="fr-FR" sz="11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990" b="0" strike="noStrike" spc="-1">
                <a:solidFill>
                  <a:srgbClr val="FFFFFF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550" b="0" strike="noStrike" spc="-1">
                <a:solidFill>
                  <a:srgbClr val="FFFFFF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30" b="0" strike="noStrike" spc="-1">
                <a:solidFill>
                  <a:srgbClr val="FFFFFF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330" b="0" strike="noStrike" spc="-1">
                <a:solidFill>
                  <a:srgbClr val="FFFFFF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41"/>
          <p:cNvPicPr/>
          <p:nvPr/>
        </p:nvPicPr>
        <p:blipFill>
          <a:blip r:embed="rId14"/>
          <a:stretch/>
        </p:blipFill>
        <p:spPr>
          <a:xfrm>
            <a:off x="-36720" y="0"/>
            <a:ext cx="10186200" cy="759816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dt"/>
          </p:nvPr>
        </p:nvSpPr>
        <p:spPr>
          <a:xfrm>
            <a:off x="143280" y="7146720"/>
            <a:ext cx="2347920" cy="520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4640" cy="520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7920" cy="520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EA993D16-CAD1-4E61-9331-7E5471104E6A}" type="slidenum">
              <a:rPr lang="fr-FR" sz="1400" b="0" strike="noStrike" spc="-1">
                <a:solidFill>
                  <a:srgbClr val="DDDDDD"/>
                </a:solidFill>
                <a:latin typeface="DejaVu Sans"/>
                <a:ea typeface="Segoe UI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00" b="0" strike="noStrike" spc="-1">
                <a:solidFill>
                  <a:srgbClr val="666666"/>
                </a:solidFill>
                <a:latin typeface="DejaVu Sans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edago-ece.campusonline.me/course/view.php?id=5172" TargetMode="External"/><Relationship Id="rId4" Type="http://schemas.openxmlformats.org/officeDocument/2006/relationships/hyperlink" Target="https://openclassroom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156120" y="2428354"/>
            <a:ext cx="3768120" cy="1095172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Aft>
                <a:spcPts val="1103"/>
              </a:spcAft>
            </a:pPr>
            <a:r>
              <a:rPr lang="fr-FR" sz="2800" b="1" i="1" strike="noStrike" spc="-1" dirty="0">
                <a:solidFill>
                  <a:srgbClr val="FFFFFF"/>
                </a:solidFill>
                <a:latin typeface="DejaVu Sans"/>
              </a:rPr>
              <a:t>Projet ECEMON :</a:t>
            </a:r>
            <a:endParaRPr lang="fr-FR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03"/>
              </a:spcAft>
            </a:pPr>
            <a:r>
              <a:rPr lang="fr-FR" sz="2800" b="1" i="1" strike="noStrike" spc="-1" dirty="0">
                <a:solidFill>
                  <a:srgbClr val="FFFFFF"/>
                </a:solidFill>
                <a:latin typeface="DejaVu Sans"/>
              </a:rPr>
              <a:t>Battle of </a:t>
            </a:r>
            <a:r>
              <a:rPr lang="fr-FR" sz="2800" b="1" i="1" strike="noStrike" spc="-1" dirty="0" err="1">
                <a:solidFill>
                  <a:srgbClr val="FFFFFF"/>
                </a:solidFill>
                <a:latin typeface="DejaVu Sans"/>
              </a:rPr>
              <a:t>history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843680" y="72360"/>
            <a:ext cx="22035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DejaVu Sans"/>
                <a:ea typeface="Microsoft YaHei"/>
              </a:rPr>
              <a:t>ROSSIN Louis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DejaVu Sans"/>
                <a:ea typeface="Microsoft YaHei"/>
              </a:rPr>
              <a:t>SCHIAVIO Romain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DejaVu Sans"/>
                <a:ea typeface="Microsoft YaHei"/>
              </a:rPr>
              <a:t>WEIBEL Thibaut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DejaVu Sans"/>
                <a:ea typeface="Microsoft YaHei"/>
              </a:rPr>
              <a:t>TD11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8612280" y="6471360"/>
            <a:ext cx="460080" cy="416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2AE066E-517B-487E-B964-267904153F91}" type="slidenum">
              <a:rPr lang="fr-FR" sz="1100" b="0" strike="noStrike" spc="-1">
                <a:solidFill>
                  <a:srgbClr val="FFFFFF"/>
                </a:solidFill>
                <a:latin typeface="Calibri"/>
              </a:rPr>
              <a:t>10</a:t>
            </a:fld>
            <a:endParaRPr lang="fr-FR" sz="1100" b="0" strike="noStrike" spc="-1">
              <a:latin typeface="Times New Roman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0" y="369360"/>
            <a:ext cx="8678520" cy="135360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fr-FR" sz="3530" b="0" strike="noStrike" cap="all" spc="-1">
                <a:solidFill>
                  <a:srgbClr val="FFFFFF"/>
                </a:solidFill>
                <a:latin typeface="Calibri Light"/>
              </a:rPr>
              <a:t>Bilans</a:t>
            </a:r>
            <a:endParaRPr lang="fr-FR" sz="353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89" name="Image 188"/>
          <p:cNvPicPr/>
          <p:nvPr/>
        </p:nvPicPr>
        <p:blipFill>
          <a:blip r:embed="rId3"/>
          <a:srcRect l="39534" t="25715" r="39475" b="50669"/>
          <a:stretch/>
        </p:blipFill>
        <p:spPr>
          <a:xfrm>
            <a:off x="753120" y="1351080"/>
            <a:ext cx="974520" cy="1096560"/>
          </a:xfrm>
          <a:prstGeom prst="rect">
            <a:avLst/>
          </a:prstGeom>
          <a:ln>
            <a:noFill/>
          </a:ln>
        </p:spPr>
      </p:pic>
      <p:pic>
        <p:nvPicPr>
          <p:cNvPr id="190" name="Image 189"/>
          <p:cNvPicPr/>
          <p:nvPr/>
        </p:nvPicPr>
        <p:blipFill>
          <a:blip r:embed="rId4"/>
          <a:srcRect l="41433" t="20945" r="25167" b="41917"/>
          <a:stretch/>
        </p:blipFill>
        <p:spPr>
          <a:xfrm>
            <a:off x="4104000" y="1296000"/>
            <a:ext cx="983880" cy="1096200"/>
          </a:xfrm>
          <a:prstGeom prst="rect">
            <a:avLst/>
          </a:prstGeom>
          <a:ln>
            <a:noFill/>
          </a:ln>
        </p:spPr>
      </p:pic>
      <p:pic>
        <p:nvPicPr>
          <p:cNvPr id="191" name="Image 190"/>
          <p:cNvPicPr/>
          <p:nvPr/>
        </p:nvPicPr>
        <p:blipFill>
          <a:blip r:embed="rId5"/>
          <a:srcRect l="15773" t="10556" r="36524" b="29993"/>
          <a:stretch/>
        </p:blipFill>
        <p:spPr>
          <a:xfrm>
            <a:off x="7560000" y="1368000"/>
            <a:ext cx="873000" cy="1096920"/>
          </a:xfrm>
          <a:prstGeom prst="rect">
            <a:avLst/>
          </a:prstGeom>
          <a:ln>
            <a:noFill/>
          </a:ln>
        </p:spPr>
      </p:pic>
      <p:sp>
        <p:nvSpPr>
          <p:cNvPr id="192" name="CustomShape 3"/>
          <p:cNvSpPr/>
          <p:nvPr/>
        </p:nvSpPr>
        <p:spPr>
          <a:xfrm>
            <a:off x="645020" y="2880000"/>
            <a:ext cx="2200320" cy="2664000"/>
          </a:xfrm>
          <a:custGeom>
            <a:avLst/>
            <a:gdLst/>
            <a:ahLst/>
            <a:cxnLst/>
            <a:rect l="0" t="0" r="r" b="b"/>
            <a:pathLst>
              <a:path w="6114" h="8296">
                <a:moveTo>
                  <a:pt x="1016" y="894"/>
                </a:moveTo>
                <a:lnTo>
                  <a:pt x="1016" y="894"/>
                </a:lnTo>
                <a:lnTo>
                  <a:pt x="963" y="896"/>
                </a:lnTo>
                <a:lnTo>
                  <a:pt x="910" y="901"/>
                </a:lnTo>
                <a:lnTo>
                  <a:pt x="857" y="909"/>
                </a:lnTo>
                <a:lnTo>
                  <a:pt x="805" y="921"/>
                </a:lnTo>
                <a:lnTo>
                  <a:pt x="753" y="936"/>
                </a:lnTo>
                <a:lnTo>
                  <a:pt x="702" y="954"/>
                </a:lnTo>
                <a:lnTo>
                  <a:pt x="652" y="976"/>
                </a:lnTo>
                <a:lnTo>
                  <a:pt x="603" y="1000"/>
                </a:lnTo>
                <a:lnTo>
                  <a:pt x="555" y="1028"/>
                </a:lnTo>
                <a:lnTo>
                  <a:pt x="508" y="1059"/>
                </a:lnTo>
                <a:lnTo>
                  <a:pt x="463" y="1092"/>
                </a:lnTo>
                <a:lnTo>
                  <a:pt x="419" y="1129"/>
                </a:lnTo>
                <a:lnTo>
                  <a:pt x="377" y="1168"/>
                </a:lnTo>
                <a:lnTo>
                  <a:pt x="336" y="1210"/>
                </a:lnTo>
                <a:lnTo>
                  <a:pt x="298" y="1254"/>
                </a:lnTo>
                <a:lnTo>
                  <a:pt x="261" y="1301"/>
                </a:lnTo>
                <a:lnTo>
                  <a:pt x="226" y="1350"/>
                </a:lnTo>
                <a:lnTo>
                  <a:pt x="194" y="1401"/>
                </a:lnTo>
                <a:lnTo>
                  <a:pt x="164" y="1454"/>
                </a:lnTo>
                <a:lnTo>
                  <a:pt x="136" y="1509"/>
                </a:lnTo>
                <a:lnTo>
                  <a:pt x="111" y="1566"/>
                </a:lnTo>
                <a:lnTo>
                  <a:pt x="88" y="1624"/>
                </a:lnTo>
                <a:lnTo>
                  <a:pt x="67" y="1683"/>
                </a:lnTo>
                <a:lnTo>
                  <a:pt x="50" y="1744"/>
                </a:lnTo>
                <a:lnTo>
                  <a:pt x="35" y="1806"/>
                </a:lnTo>
                <a:lnTo>
                  <a:pt x="22" y="1868"/>
                </a:lnTo>
                <a:lnTo>
                  <a:pt x="13" y="1932"/>
                </a:lnTo>
                <a:lnTo>
                  <a:pt x="6" y="1995"/>
                </a:lnTo>
                <a:lnTo>
                  <a:pt x="1" y="2060"/>
                </a:lnTo>
                <a:lnTo>
                  <a:pt x="0" y="2124"/>
                </a:lnTo>
                <a:lnTo>
                  <a:pt x="0" y="3045"/>
                </a:lnTo>
                <a:lnTo>
                  <a:pt x="0" y="3967"/>
                </a:lnTo>
                <a:lnTo>
                  <a:pt x="0" y="5221"/>
                </a:lnTo>
                <a:lnTo>
                  <a:pt x="0" y="6143"/>
                </a:lnTo>
                <a:lnTo>
                  <a:pt x="0" y="7064"/>
                </a:lnTo>
                <a:lnTo>
                  <a:pt x="0" y="7064"/>
                </a:lnTo>
                <a:lnTo>
                  <a:pt x="1" y="7128"/>
                </a:lnTo>
                <a:lnTo>
                  <a:pt x="6" y="7193"/>
                </a:lnTo>
                <a:lnTo>
                  <a:pt x="13" y="7256"/>
                </a:lnTo>
                <a:lnTo>
                  <a:pt x="22" y="7320"/>
                </a:lnTo>
                <a:lnTo>
                  <a:pt x="35" y="7382"/>
                </a:lnTo>
                <a:lnTo>
                  <a:pt x="50" y="7444"/>
                </a:lnTo>
                <a:lnTo>
                  <a:pt x="67" y="7505"/>
                </a:lnTo>
                <a:lnTo>
                  <a:pt x="88" y="7564"/>
                </a:lnTo>
                <a:lnTo>
                  <a:pt x="111" y="7622"/>
                </a:lnTo>
                <a:lnTo>
                  <a:pt x="136" y="7679"/>
                </a:lnTo>
                <a:lnTo>
                  <a:pt x="164" y="7734"/>
                </a:lnTo>
                <a:lnTo>
                  <a:pt x="194" y="7787"/>
                </a:lnTo>
                <a:lnTo>
                  <a:pt x="226" y="7838"/>
                </a:lnTo>
                <a:lnTo>
                  <a:pt x="261" y="7887"/>
                </a:lnTo>
                <a:lnTo>
                  <a:pt x="298" y="7934"/>
                </a:lnTo>
                <a:lnTo>
                  <a:pt x="336" y="7978"/>
                </a:lnTo>
                <a:lnTo>
                  <a:pt x="377" y="8020"/>
                </a:lnTo>
                <a:lnTo>
                  <a:pt x="419" y="8059"/>
                </a:lnTo>
                <a:lnTo>
                  <a:pt x="463" y="8096"/>
                </a:lnTo>
                <a:lnTo>
                  <a:pt x="508" y="8129"/>
                </a:lnTo>
                <a:lnTo>
                  <a:pt x="555" y="8160"/>
                </a:lnTo>
                <a:lnTo>
                  <a:pt x="603" y="8188"/>
                </a:lnTo>
                <a:lnTo>
                  <a:pt x="652" y="8212"/>
                </a:lnTo>
                <a:lnTo>
                  <a:pt x="702" y="8234"/>
                </a:lnTo>
                <a:lnTo>
                  <a:pt x="753" y="8252"/>
                </a:lnTo>
                <a:lnTo>
                  <a:pt x="805" y="8267"/>
                </a:lnTo>
                <a:lnTo>
                  <a:pt x="857" y="8279"/>
                </a:lnTo>
                <a:lnTo>
                  <a:pt x="910" y="8287"/>
                </a:lnTo>
                <a:lnTo>
                  <a:pt x="963" y="8292"/>
                </a:lnTo>
                <a:lnTo>
                  <a:pt x="1016" y="8294"/>
                </a:lnTo>
                <a:lnTo>
                  <a:pt x="1777" y="8295"/>
                </a:lnTo>
                <a:lnTo>
                  <a:pt x="2538" y="8295"/>
                </a:lnTo>
                <a:lnTo>
                  <a:pt x="3574" y="8295"/>
                </a:lnTo>
                <a:lnTo>
                  <a:pt x="4335" y="8295"/>
                </a:lnTo>
                <a:lnTo>
                  <a:pt x="5096" y="8295"/>
                </a:lnTo>
                <a:lnTo>
                  <a:pt x="5096" y="8295"/>
                </a:lnTo>
                <a:lnTo>
                  <a:pt x="5149" y="8293"/>
                </a:lnTo>
                <a:lnTo>
                  <a:pt x="5202" y="8288"/>
                </a:lnTo>
                <a:lnTo>
                  <a:pt x="5255" y="8280"/>
                </a:lnTo>
                <a:lnTo>
                  <a:pt x="5307" y="8268"/>
                </a:lnTo>
                <a:lnTo>
                  <a:pt x="5359" y="8253"/>
                </a:lnTo>
                <a:lnTo>
                  <a:pt x="5410" y="8235"/>
                </a:lnTo>
                <a:lnTo>
                  <a:pt x="5460" y="8213"/>
                </a:lnTo>
                <a:lnTo>
                  <a:pt x="5509" y="8189"/>
                </a:lnTo>
                <a:lnTo>
                  <a:pt x="5557" y="8161"/>
                </a:lnTo>
                <a:lnTo>
                  <a:pt x="5604" y="8130"/>
                </a:lnTo>
                <a:lnTo>
                  <a:pt x="5649" y="8097"/>
                </a:lnTo>
                <a:lnTo>
                  <a:pt x="5693" y="8060"/>
                </a:lnTo>
                <a:lnTo>
                  <a:pt x="5735" y="8021"/>
                </a:lnTo>
                <a:lnTo>
                  <a:pt x="5776" y="7979"/>
                </a:lnTo>
                <a:lnTo>
                  <a:pt x="5814" y="7935"/>
                </a:lnTo>
                <a:lnTo>
                  <a:pt x="5851" y="7888"/>
                </a:lnTo>
                <a:lnTo>
                  <a:pt x="5886" y="7839"/>
                </a:lnTo>
                <a:lnTo>
                  <a:pt x="5918" y="7788"/>
                </a:lnTo>
                <a:lnTo>
                  <a:pt x="5948" y="7735"/>
                </a:lnTo>
                <a:lnTo>
                  <a:pt x="5976" y="7680"/>
                </a:lnTo>
                <a:lnTo>
                  <a:pt x="6001" y="7623"/>
                </a:lnTo>
                <a:lnTo>
                  <a:pt x="6024" y="7565"/>
                </a:lnTo>
                <a:lnTo>
                  <a:pt x="6045" y="7506"/>
                </a:lnTo>
                <a:lnTo>
                  <a:pt x="6062" y="7445"/>
                </a:lnTo>
                <a:lnTo>
                  <a:pt x="6077" y="7383"/>
                </a:lnTo>
                <a:lnTo>
                  <a:pt x="6090" y="7321"/>
                </a:lnTo>
                <a:lnTo>
                  <a:pt x="6099" y="7257"/>
                </a:lnTo>
                <a:lnTo>
                  <a:pt x="6106" y="7194"/>
                </a:lnTo>
                <a:lnTo>
                  <a:pt x="6111" y="7129"/>
                </a:lnTo>
                <a:lnTo>
                  <a:pt x="6112" y="7065"/>
                </a:lnTo>
                <a:lnTo>
                  <a:pt x="6113" y="6143"/>
                </a:lnTo>
                <a:lnTo>
                  <a:pt x="6113" y="5221"/>
                </a:lnTo>
                <a:lnTo>
                  <a:pt x="6113" y="3967"/>
                </a:lnTo>
                <a:lnTo>
                  <a:pt x="6113" y="3045"/>
                </a:lnTo>
                <a:lnTo>
                  <a:pt x="6113" y="2124"/>
                </a:lnTo>
                <a:lnTo>
                  <a:pt x="6113" y="2124"/>
                </a:lnTo>
                <a:lnTo>
                  <a:pt x="6112" y="2060"/>
                </a:lnTo>
                <a:lnTo>
                  <a:pt x="6107" y="1995"/>
                </a:lnTo>
                <a:lnTo>
                  <a:pt x="6100" y="1932"/>
                </a:lnTo>
                <a:lnTo>
                  <a:pt x="6091" y="1868"/>
                </a:lnTo>
                <a:lnTo>
                  <a:pt x="6078" y="1806"/>
                </a:lnTo>
                <a:lnTo>
                  <a:pt x="6063" y="1744"/>
                </a:lnTo>
                <a:lnTo>
                  <a:pt x="6046" y="1683"/>
                </a:lnTo>
                <a:lnTo>
                  <a:pt x="6025" y="1624"/>
                </a:lnTo>
                <a:lnTo>
                  <a:pt x="6002" y="1566"/>
                </a:lnTo>
                <a:lnTo>
                  <a:pt x="5977" y="1509"/>
                </a:lnTo>
                <a:lnTo>
                  <a:pt x="5949" y="1454"/>
                </a:lnTo>
                <a:lnTo>
                  <a:pt x="5919" y="1401"/>
                </a:lnTo>
                <a:lnTo>
                  <a:pt x="5887" y="1350"/>
                </a:lnTo>
                <a:lnTo>
                  <a:pt x="5852" y="1301"/>
                </a:lnTo>
                <a:lnTo>
                  <a:pt x="5815" y="1254"/>
                </a:lnTo>
                <a:lnTo>
                  <a:pt x="5777" y="1210"/>
                </a:lnTo>
                <a:lnTo>
                  <a:pt x="5736" y="1168"/>
                </a:lnTo>
                <a:lnTo>
                  <a:pt x="5694" y="1129"/>
                </a:lnTo>
                <a:lnTo>
                  <a:pt x="5650" y="1092"/>
                </a:lnTo>
                <a:lnTo>
                  <a:pt x="5605" y="1059"/>
                </a:lnTo>
                <a:lnTo>
                  <a:pt x="5558" y="1028"/>
                </a:lnTo>
                <a:lnTo>
                  <a:pt x="5510" y="1000"/>
                </a:lnTo>
                <a:lnTo>
                  <a:pt x="5461" y="976"/>
                </a:lnTo>
                <a:lnTo>
                  <a:pt x="5411" y="954"/>
                </a:lnTo>
                <a:lnTo>
                  <a:pt x="5360" y="936"/>
                </a:lnTo>
                <a:lnTo>
                  <a:pt x="5308" y="921"/>
                </a:lnTo>
                <a:lnTo>
                  <a:pt x="5256" y="909"/>
                </a:lnTo>
                <a:lnTo>
                  <a:pt x="5203" y="901"/>
                </a:lnTo>
                <a:lnTo>
                  <a:pt x="5150" y="896"/>
                </a:lnTo>
                <a:lnTo>
                  <a:pt x="5097" y="894"/>
                </a:lnTo>
                <a:lnTo>
                  <a:pt x="4335" y="894"/>
                </a:lnTo>
                <a:lnTo>
                  <a:pt x="3574" y="894"/>
                </a:lnTo>
                <a:lnTo>
                  <a:pt x="2538" y="894"/>
                </a:lnTo>
                <a:lnTo>
                  <a:pt x="1790" y="0"/>
                </a:lnTo>
                <a:lnTo>
                  <a:pt x="1016" y="894"/>
                </a:lnTo>
              </a:path>
            </a:pathLst>
          </a:cu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4"/>
          <p:cNvSpPr/>
          <p:nvPr/>
        </p:nvSpPr>
        <p:spPr>
          <a:xfrm>
            <a:off x="3709440" y="2808000"/>
            <a:ext cx="2701440" cy="3024000"/>
          </a:xfrm>
          <a:custGeom>
            <a:avLst/>
            <a:gdLst/>
            <a:ahLst/>
            <a:cxnLst/>
            <a:rect l="0" t="0" r="r" b="b"/>
            <a:pathLst>
              <a:path w="7506" h="9417">
                <a:moveTo>
                  <a:pt x="1247" y="1015"/>
                </a:moveTo>
                <a:lnTo>
                  <a:pt x="1247" y="1015"/>
                </a:lnTo>
                <a:lnTo>
                  <a:pt x="1182" y="1017"/>
                </a:lnTo>
                <a:lnTo>
                  <a:pt x="1117" y="1023"/>
                </a:lnTo>
                <a:lnTo>
                  <a:pt x="1052" y="1032"/>
                </a:lnTo>
                <a:lnTo>
                  <a:pt x="988" y="1046"/>
                </a:lnTo>
                <a:lnTo>
                  <a:pt x="924" y="1063"/>
                </a:lnTo>
                <a:lnTo>
                  <a:pt x="862" y="1083"/>
                </a:lnTo>
                <a:lnTo>
                  <a:pt x="800" y="1108"/>
                </a:lnTo>
                <a:lnTo>
                  <a:pt x="740" y="1136"/>
                </a:lnTo>
                <a:lnTo>
                  <a:pt x="681" y="1167"/>
                </a:lnTo>
                <a:lnTo>
                  <a:pt x="624" y="1202"/>
                </a:lnTo>
                <a:lnTo>
                  <a:pt x="568" y="1240"/>
                </a:lnTo>
                <a:lnTo>
                  <a:pt x="514" y="1282"/>
                </a:lnTo>
                <a:lnTo>
                  <a:pt x="462" y="1326"/>
                </a:lnTo>
                <a:lnTo>
                  <a:pt x="413" y="1374"/>
                </a:lnTo>
                <a:lnTo>
                  <a:pt x="365" y="1424"/>
                </a:lnTo>
                <a:lnTo>
                  <a:pt x="320" y="1477"/>
                </a:lnTo>
                <a:lnTo>
                  <a:pt x="278" y="1532"/>
                </a:lnTo>
                <a:lnTo>
                  <a:pt x="238" y="1590"/>
                </a:lnTo>
                <a:lnTo>
                  <a:pt x="201" y="1651"/>
                </a:lnTo>
                <a:lnTo>
                  <a:pt x="167" y="1713"/>
                </a:lnTo>
                <a:lnTo>
                  <a:pt x="136" y="1777"/>
                </a:lnTo>
                <a:lnTo>
                  <a:pt x="108" y="1843"/>
                </a:lnTo>
                <a:lnTo>
                  <a:pt x="83" y="1911"/>
                </a:lnTo>
                <a:lnTo>
                  <a:pt x="61" y="1980"/>
                </a:lnTo>
                <a:lnTo>
                  <a:pt x="42" y="2050"/>
                </a:lnTo>
                <a:lnTo>
                  <a:pt x="27" y="2121"/>
                </a:lnTo>
                <a:lnTo>
                  <a:pt x="15" y="2193"/>
                </a:lnTo>
                <a:lnTo>
                  <a:pt x="7" y="2265"/>
                </a:lnTo>
                <a:lnTo>
                  <a:pt x="2" y="2338"/>
                </a:lnTo>
                <a:lnTo>
                  <a:pt x="0" y="2411"/>
                </a:lnTo>
                <a:lnTo>
                  <a:pt x="0" y="3457"/>
                </a:lnTo>
                <a:lnTo>
                  <a:pt x="0" y="4503"/>
                </a:lnTo>
                <a:lnTo>
                  <a:pt x="0" y="5927"/>
                </a:lnTo>
                <a:lnTo>
                  <a:pt x="0" y="6973"/>
                </a:lnTo>
                <a:lnTo>
                  <a:pt x="0" y="8019"/>
                </a:lnTo>
                <a:lnTo>
                  <a:pt x="0" y="8019"/>
                </a:lnTo>
                <a:lnTo>
                  <a:pt x="2" y="8092"/>
                </a:lnTo>
                <a:lnTo>
                  <a:pt x="7" y="8165"/>
                </a:lnTo>
                <a:lnTo>
                  <a:pt x="15" y="8237"/>
                </a:lnTo>
                <a:lnTo>
                  <a:pt x="27" y="8309"/>
                </a:lnTo>
                <a:lnTo>
                  <a:pt x="42" y="8380"/>
                </a:lnTo>
                <a:lnTo>
                  <a:pt x="61" y="8450"/>
                </a:lnTo>
                <a:lnTo>
                  <a:pt x="83" y="8519"/>
                </a:lnTo>
                <a:lnTo>
                  <a:pt x="108" y="8587"/>
                </a:lnTo>
                <a:lnTo>
                  <a:pt x="136" y="8653"/>
                </a:lnTo>
                <a:lnTo>
                  <a:pt x="167" y="8717"/>
                </a:lnTo>
                <a:lnTo>
                  <a:pt x="201" y="8779"/>
                </a:lnTo>
                <a:lnTo>
                  <a:pt x="238" y="8840"/>
                </a:lnTo>
                <a:lnTo>
                  <a:pt x="278" y="8898"/>
                </a:lnTo>
                <a:lnTo>
                  <a:pt x="320" y="8953"/>
                </a:lnTo>
                <a:lnTo>
                  <a:pt x="365" y="9006"/>
                </a:lnTo>
                <a:lnTo>
                  <a:pt x="413" y="9056"/>
                </a:lnTo>
                <a:lnTo>
                  <a:pt x="462" y="9104"/>
                </a:lnTo>
                <a:lnTo>
                  <a:pt x="514" y="9148"/>
                </a:lnTo>
                <a:lnTo>
                  <a:pt x="568" y="9190"/>
                </a:lnTo>
                <a:lnTo>
                  <a:pt x="624" y="9228"/>
                </a:lnTo>
                <a:lnTo>
                  <a:pt x="681" y="9263"/>
                </a:lnTo>
                <a:lnTo>
                  <a:pt x="740" y="9294"/>
                </a:lnTo>
                <a:lnTo>
                  <a:pt x="800" y="9322"/>
                </a:lnTo>
                <a:lnTo>
                  <a:pt x="862" y="9347"/>
                </a:lnTo>
                <a:lnTo>
                  <a:pt x="924" y="9367"/>
                </a:lnTo>
                <a:lnTo>
                  <a:pt x="988" y="9384"/>
                </a:lnTo>
                <a:lnTo>
                  <a:pt x="1052" y="9398"/>
                </a:lnTo>
                <a:lnTo>
                  <a:pt x="1117" y="9407"/>
                </a:lnTo>
                <a:lnTo>
                  <a:pt x="1182" y="9413"/>
                </a:lnTo>
                <a:lnTo>
                  <a:pt x="1247" y="9415"/>
                </a:lnTo>
                <a:lnTo>
                  <a:pt x="2182" y="9416"/>
                </a:lnTo>
                <a:lnTo>
                  <a:pt x="3116" y="9416"/>
                </a:lnTo>
                <a:lnTo>
                  <a:pt x="4388" y="9416"/>
                </a:lnTo>
                <a:lnTo>
                  <a:pt x="5322" y="9416"/>
                </a:lnTo>
                <a:lnTo>
                  <a:pt x="6257" y="9416"/>
                </a:lnTo>
                <a:lnTo>
                  <a:pt x="6257" y="9416"/>
                </a:lnTo>
                <a:lnTo>
                  <a:pt x="6322" y="9414"/>
                </a:lnTo>
                <a:lnTo>
                  <a:pt x="6387" y="9408"/>
                </a:lnTo>
                <a:lnTo>
                  <a:pt x="6452" y="9399"/>
                </a:lnTo>
                <a:lnTo>
                  <a:pt x="6516" y="9385"/>
                </a:lnTo>
                <a:lnTo>
                  <a:pt x="6580" y="9368"/>
                </a:lnTo>
                <a:lnTo>
                  <a:pt x="6642" y="9348"/>
                </a:lnTo>
                <a:lnTo>
                  <a:pt x="6704" y="9323"/>
                </a:lnTo>
                <a:lnTo>
                  <a:pt x="6764" y="9295"/>
                </a:lnTo>
                <a:lnTo>
                  <a:pt x="6823" y="9264"/>
                </a:lnTo>
                <a:lnTo>
                  <a:pt x="6881" y="9229"/>
                </a:lnTo>
                <a:lnTo>
                  <a:pt x="6936" y="9191"/>
                </a:lnTo>
                <a:lnTo>
                  <a:pt x="6990" y="9149"/>
                </a:lnTo>
                <a:lnTo>
                  <a:pt x="7042" y="9105"/>
                </a:lnTo>
                <a:lnTo>
                  <a:pt x="7091" y="9057"/>
                </a:lnTo>
                <a:lnTo>
                  <a:pt x="7139" y="9007"/>
                </a:lnTo>
                <a:lnTo>
                  <a:pt x="7184" y="8954"/>
                </a:lnTo>
                <a:lnTo>
                  <a:pt x="7226" y="8899"/>
                </a:lnTo>
                <a:lnTo>
                  <a:pt x="7266" y="8841"/>
                </a:lnTo>
                <a:lnTo>
                  <a:pt x="7303" y="8780"/>
                </a:lnTo>
                <a:lnTo>
                  <a:pt x="7337" y="8718"/>
                </a:lnTo>
                <a:lnTo>
                  <a:pt x="7368" y="8654"/>
                </a:lnTo>
                <a:lnTo>
                  <a:pt x="7396" y="8588"/>
                </a:lnTo>
                <a:lnTo>
                  <a:pt x="7421" y="8520"/>
                </a:lnTo>
                <a:lnTo>
                  <a:pt x="7443" y="8451"/>
                </a:lnTo>
                <a:lnTo>
                  <a:pt x="7462" y="8381"/>
                </a:lnTo>
                <a:lnTo>
                  <a:pt x="7477" y="8310"/>
                </a:lnTo>
                <a:lnTo>
                  <a:pt x="7489" y="8238"/>
                </a:lnTo>
                <a:lnTo>
                  <a:pt x="7497" y="8166"/>
                </a:lnTo>
                <a:lnTo>
                  <a:pt x="7502" y="8093"/>
                </a:lnTo>
                <a:lnTo>
                  <a:pt x="7504" y="8020"/>
                </a:lnTo>
                <a:lnTo>
                  <a:pt x="7505" y="6973"/>
                </a:lnTo>
                <a:lnTo>
                  <a:pt x="7505" y="5927"/>
                </a:lnTo>
                <a:lnTo>
                  <a:pt x="7505" y="4503"/>
                </a:lnTo>
                <a:lnTo>
                  <a:pt x="7505" y="3457"/>
                </a:lnTo>
                <a:lnTo>
                  <a:pt x="7505" y="2411"/>
                </a:lnTo>
                <a:lnTo>
                  <a:pt x="7505" y="2411"/>
                </a:lnTo>
                <a:lnTo>
                  <a:pt x="7503" y="2338"/>
                </a:lnTo>
                <a:lnTo>
                  <a:pt x="7498" y="2265"/>
                </a:lnTo>
                <a:lnTo>
                  <a:pt x="7490" y="2193"/>
                </a:lnTo>
                <a:lnTo>
                  <a:pt x="7478" y="2121"/>
                </a:lnTo>
                <a:lnTo>
                  <a:pt x="7463" y="2050"/>
                </a:lnTo>
                <a:lnTo>
                  <a:pt x="7444" y="1980"/>
                </a:lnTo>
                <a:lnTo>
                  <a:pt x="7422" y="1911"/>
                </a:lnTo>
                <a:lnTo>
                  <a:pt x="7397" y="1843"/>
                </a:lnTo>
                <a:lnTo>
                  <a:pt x="7369" y="1777"/>
                </a:lnTo>
                <a:lnTo>
                  <a:pt x="7338" y="1713"/>
                </a:lnTo>
                <a:lnTo>
                  <a:pt x="7304" y="1651"/>
                </a:lnTo>
                <a:lnTo>
                  <a:pt x="7267" y="1590"/>
                </a:lnTo>
                <a:lnTo>
                  <a:pt x="7227" y="1532"/>
                </a:lnTo>
                <a:lnTo>
                  <a:pt x="7185" y="1477"/>
                </a:lnTo>
                <a:lnTo>
                  <a:pt x="7140" y="1424"/>
                </a:lnTo>
                <a:lnTo>
                  <a:pt x="7092" y="1374"/>
                </a:lnTo>
                <a:lnTo>
                  <a:pt x="7043" y="1326"/>
                </a:lnTo>
                <a:lnTo>
                  <a:pt x="6991" y="1282"/>
                </a:lnTo>
                <a:lnTo>
                  <a:pt x="6937" y="1240"/>
                </a:lnTo>
                <a:lnTo>
                  <a:pt x="6882" y="1202"/>
                </a:lnTo>
                <a:lnTo>
                  <a:pt x="6824" y="1167"/>
                </a:lnTo>
                <a:lnTo>
                  <a:pt x="6765" y="1136"/>
                </a:lnTo>
                <a:lnTo>
                  <a:pt x="6705" y="1108"/>
                </a:lnTo>
                <a:lnTo>
                  <a:pt x="6643" y="1083"/>
                </a:lnTo>
                <a:lnTo>
                  <a:pt x="6581" y="1063"/>
                </a:lnTo>
                <a:lnTo>
                  <a:pt x="6517" y="1046"/>
                </a:lnTo>
                <a:lnTo>
                  <a:pt x="6453" y="1032"/>
                </a:lnTo>
                <a:lnTo>
                  <a:pt x="6388" y="1023"/>
                </a:lnTo>
                <a:lnTo>
                  <a:pt x="6323" y="1017"/>
                </a:lnTo>
                <a:lnTo>
                  <a:pt x="6258" y="1015"/>
                </a:lnTo>
                <a:lnTo>
                  <a:pt x="5322" y="1015"/>
                </a:lnTo>
                <a:lnTo>
                  <a:pt x="4388" y="1015"/>
                </a:lnTo>
                <a:lnTo>
                  <a:pt x="3116" y="1015"/>
                </a:lnTo>
                <a:lnTo>
                  <a:pt x="2198" y="0"/>
                </a:lnTo>
                <a:lnTo>
                  <a:pt x="1247" y="1015"/>
                </a:lnTo>
              </a:path>
            </a:pathLst>
          </a:cu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5"/>
          <p:cNvSpPr/>
          <p:nvPr/>
        </p:nvSpPr>
        <p:spPr>
          <a:xfrm>
            <a:off x="7274980" y="2880000"/>
            <a:ext cx="2445020" cy="3311640"/>
          </a:xfrm>
          <a:custGeom>
            <a:avLst/>
            <a:gdLst/>
            <a:ahLst/>
            <a:cxnLst/>
            <a:rect l="0" t="0" r="r" b="b"/>
            <a:pathLst>
              <a:path w="6602" h="10409">
                <a:moveTo>
                  <a:pt x="1097" y="1208"/>
                </a:moveTo>
                <a:lnTo>
                  <a:pt x="1097" y="1208"/>
                </a:lnTo>
                <a:lnTo>
                  <a:pt x="1040" y="1210"/>
                </a:lnTo>
                <a:lnTo>
                  <a:pt x="982" y="1216"/>
                </a:lnTo>
                <a:lnTo>
                  <a:pt x="925" y="1227"/>
                </a:lnTo>
                <a:lnTo>
                  <a:pt x="869" y="1241"/>
                </a:lnTo>
                <a:lnTo>
                  <a:pt x="813" y="1260"/>
                </a:lnTo>
                <a:lnTo>
                  <a:pt x="758" y="1283"/>
                </a:lnTo>
                <a:lnTo>
                  <a:pt x="704" y="1310"/>
                </a:lnTo>
                <a:lnTo>
                  <a:pt x="651" y="1340"/>
                </a:lnTo>
                <a:lnTo>
                  <a:pt x="599" y="1375"/>
                </a:lnTo>
                <a:lnTo>
                  <a:pt x="549" y="1413"/>
                </a:lnTo>
                <a:lnTo>
                  <a:pt x="500" y="1455"/>
                </a:lnTo>
                <a:lnTo>
                  <a:pt x="452" y="1500"/>
                </a:lnTo>
                <a:lnTo>
                  <a:pt x="407" y="1549"/>
                </a:lnTo>
                <a:lnTo>
                  <a:pt x="363" y="1601"/>
                </a:lnTo>
                <a:lnTo>
                  <a:pt x="321" y="1656"/>
                </a:lnTo>
                <a:lnTo>
                  <a:pt x="282" y="1714"/>
                </a:lnTo>
                <a:lnTo>
                  <a:pt x="244" y="1775"/>
                </a:lnTo>
                <a:lnTo>
                  <a:pt x="210" y="1838"/>
                </a:lnTo>
                <a:lnTo>
                  <a:pt x="177" y="1904"/>
                </a:lnTo>
                <a:lnTo>
                  <a:pt x="147" y="1972"/>
                </a:lnTo>
                <a:lnTo>
                  <a:pt x="120" y="2043"/>
                </a:lnTo>
                <a:lnTo>
                  <a:pt x="95" y="2115"/>
                </a:lnTo>
                <a:lnTo>
                  <a:pt x="73" y="2189"/>
                </a:lnTo>
                <a:lnTo>
                  <a:pt x="54" y="2265"/>
                </a:lnTo>
                <a:lnTo>
                  <a:pt x="37" y="2341"/>
                </a:lnTo>
                <a:lnTo>
                  <a:pt x="24" y="2419"/>
                </a:lnTo>
                <a:lnTo>
                  <a:pt x="14" y="2498"/>
                </a:lnTo>
                <a:lnTo>
                  <a:pt x="6" y="2577"/>
                </a:lnTo>
                <a:lnTo>
                  <a:pt x="2" y="2657"/>
                </a:lnTo>
                <a:lnTo>
                  <a:pt x="0" y="2737"/>
                </a:lnTo>
                <a:lnTo>
                  <a:pt x="0" y="3882"/>
                </a:lnTo>
                <a:lnTo>
                  <a:pt x="0" y="5028"/>
                </a:lnTo>
                <a:lnTo>
                  <a:pt x="0" y="6587"/>
                </a:lnTo>
                <a:lnTo>
                  <a:pt x="0" y="7733"/>
                </a:lnTo>
                <a:lnTo>
                  <a:pt x="0" y="8878"/>
                </a:lnTo>
                <a:lnTo>
                  <a:pt x="0" y="8878"/>
                </a:lnTo>
                <a:lnTo>
                  <a:pt x="2" y="8958"/>
                </a:lnTo>
                <a:lnTo>
                  <a:pt x="6" y="9038"/>
                </a:lnTo>
                <a:lnTo>
                  <a:pt x="14" y="9117"/>
                </a:lnTo>
                <a:lnTo>
                  <a:pt x="24" y="9196"/>
                </a:lnTo>
                <a:lnTo>
                  <a:pt x="37" y="9274"/>
                </a:lnTo>
                <a:lnTo>
                  <a:pt x="54" y="9350"/>
                </a:lnTo>
                <a:lnTo>
                  <a:pt x="73" y="9426"/>
                </a:lnTo>
                <a:lnTo>
                  <a:pt x="95" y="9500"/>
                </a:lnTo>
                <a:lnTo>
                  <a:pt x="120" y="9572"/>
                </a:lnTo>
                <a:lnTo>
                  <a:pt x="147" y="9643"/>
                </a:lnTo>
                <a:lnTo>
                  <a:pt x="177" y="9711"/>
                </a:lnTo>
                <a:lnTo>
                  <a:pt x="210" y="9777"/>
                </a:lnTo>
                <a:lnTo>
                  <a:pt x="244" y="9840"/>
                </a:lnTo>
                <a:lnTo>
                  <a:pt x="282" y="9901"/>
                </a:lnTo>
                <a:lnTo>
                  <a:pt x="321" y="9959"/>
                </a:lnTo>
                <a:lnTo>
                  <a:pt x="363" y="10014"/>
                </a:lnTo>
                <a:lnTo>
                  <a:pt x="407" y="10066"/>
                </a:lnTo>
                <a:lnTo>
                  <a:pt x="452" y="10115"/>
                </a:lnTo>
                <a:lnTo>
                  <a:pt x="500" y="10160"/>
                </a:lnTo>
                <a:lnTo>
                  <a:pt x="549" y="10202"/>
                </a:lnTo>
                <a:lnTo>
                  <a:pt x="599" y="10240"/>
                </a:lnTo>
                <a:lnTo>
                  <a:pt x="651" y="10275"/>
                </a:lnTo>
                <a:lnTo>
                  <a:pt x="704" y="10305"/>
                </a:lnTo>
                <a:lnTo>
                  <a:pt x="758" y="10332"/>
                </a:lnTo>
                <a:lnTo>
                  <a:pt x="813" y="10355"/>
                </a:lnTo>
                <a:lnTo>
                  <a:pt x="869" y="10374"/>
                </a:lnTo>
                <a:lnTo>
                  <a:pt x="925" y="10388"/>
                </a:lnTo>
                <a:lnTo>
                  <a:pt x="982" y="10399"/>
                </a:lnTo>
                <a:lnTo>
                  <a:pt x="1040" y="10405"/>
                </a:lnTo>
                <a:lnTo>
                  <a:pt x="1097" y="10407"/>
                </a:lnTo>
                <a:lnTo>
                  <a:pt x="1919" y="10408"/>
                </a:lnTo>
                <a:lnTo>
                  <a:pt x="2741" y="10408"/>
                </a:lnTo>
                <a:lnTo>
                  <a:pt x="3859" y="10408"/>
                </a:lnTo>
                <a:lnTo>
                  <a:pt x="4681" y="10408"/>
                </a:lnTo>
                <a:lnTo>
                  <a:pt x="5503" y="10408"/>
                </a:lnTo>
                <a:lnTo>
                  <a:pt x="5503" y="10408"/>
                </a:lnTo>
                <a:lnTo>
                  <a:pt x="5560" y="10406"/>
                </a:lnTo>
                <a:lnTo>
                  <a:pt x="5618" y="10400"/>
                </a:lnTo>
                <a:lnTo>
                  <a:pt x="5675" y="10389"/>
                </a:lnTo>
                <a:lnTo>
                  <a:pt x="5731" y="10375"/>
                </a:lnTo>
                <a:lnTo>
                  <a:pt x="5787" y="10356"/>
                </a:lnTo>
                <a:lnTo>
                  <a:pt x="5842" y="10333"/>
                </a:lnTo>
                <a:lnTo>
                  <a:pt x="5896" y="10306"/>
                </a:lnTo>
                <a:lnTo>
                  <a:pt x="5949" y="10276"/>
                </a:lnTo>
                <a:lnTo>
                  <a:pt x="6001" y="10241"/>
                </a:lnTo>
                <a:lnTo>
                  <a:pt x="6052" y="10203"/>
                </a:lnTo>
                <a:lnTo>
                  <a:pt x="6100" y="10161"/>
                </a:lnTo>
                <a:lnTo>
                  <a:pt x="6148" y="10116"/>
                </a:lnTo>
                <a:lnTo>
                  <a:pt x="6193" y="10067"/>
                </a:lnTo>
                <a:lnTo>
                  <a:pt x="6237" y="10015"/>
                </a:lnTo>
                <a:lnTo>
                  <a:pt x="6279" y="9960"/>
                </a:lnTo>
                <a:lnTo>
                  <a:pt x="6318" y="9902"/>
                </a:lnTo>
                <a:lnTo>
                  <a:pt x="6356" y="9841"/>
                </a:lnTo>
                <a:lnTo>
                  <a:pt x="6390" y="9778"/>
                </a:lnTo>
                <a:lnTo>
                  <a:pt x="6423" y="9712"/>
                </a:lnTo>
                <a:lnTo>
                  <a:pt x="6453" y="9643"/>
                </a:lnTo>
                <a:lnTo>
                  <a:pt x="6480" y="9573"/>
                </a:lnTo>
                <a:lnTo>
                  <a:pt x="6505" y="9501"/>
                </a:lnTo>
                <a:lnTo>
                  <a:pt x="6527" y="9427"/>
                </a:lnTo>
                <a:lnTo>
                  <a:pt x="6546" y="9351"/>
                </a:lnTo>
                <a:lnTo>
                  <a:pt x="6563" y="9275"/>
                </a:lnTo>
                <a:lnTo>
                  <a:pt x="6576" y="9197"/>
                </a:lnTo>
                <a:lnTo>
                  <a:pt x="6586" y="9118"/>
                </a:lnTo>
                <a:lnTo>
                  <a:pt x="6594" y="9039"/>
                </a:lnTo>
                <a:lnTo>
                  <a:pt x="6598" y="8959"/>
                </a:lnTo>
                <a:lnTo>
                  <a:pt x="6600" y="8879"/>
                </a:lnTo>
                <a:lnTo>
                  <a:pt x="6601" y="7733"/>
                </a:lnTo>
                <a:lnTo>
                  <a:pt x="6601" y="6587"/>
                </a:lnTo>
                <a:lnTo>
                  <a:pt x="6601" y="5028"/>
                </a:lnTo>
                <a:lnTo>
                  <a:pt x="6601" y="3882"/>
                </a:lnTo>
                <a:lnTo>
                  <a:pt x="6601" y="2737"/>
                </a:lnTo>
                <a:lnTo>
                  <a:pt x="6601" y="2737"/>
                </a:lnTo>
                <a:lnTo>
                  <a:pt x="6599" y="2657"/>
                </a:lnTo>
                <a:lnTo>
                  <a:pt x="6595" y="2577"/>
                </a:lnTo>
                <a:lnTo>
                  <a:pt x="6587" y="2498"/>
                </a:lnTo>
                <a:lnTo>
                  <a:pt x="6577" y="2419"/>
                </a:lnTo>
                <a:lnTo>
                  <a:pt x="6564" y="2341"/>
                </a:lnTo>
                <a:lnTo>
                  <a:pt x="6547" y="2265"/>
                </a:lnTo>
                <a:lnTo>
                  <a:pt x="6528" y="2189"/>
                </a:lnTo>
                <a:lnTo>
                  <a:pt x="6506" y="2115"/>
                </a:lnTo>
                <a:lnTo>
                  <a:pt x="6481" y="2043"/>
                </a:lnTo>
                <a:lnTo>
                  <a:pt x="6454" y="1973"/>
                </a:lnTo>
                <a:lnTo>
                  <a:pt x="6424" y="1904"/>
                </a:lnTo>
                <a:lnTo>
                  <a:pt x="6391" y="1838"/>
                </a:lnTo>
                <a:lnTo>
                  <a:pt x="6357" y="1775"/>
                </a:lnTo>
                <a:lnTo>
                  <a:pt x="6319" y="1714"/>
                </a:lnTo>
                <a:lnTo>
                  <a:pt x="6280" y="1656"/>
                </a:lnTo>
                <a:lnTo>
                  <a:pt x="6238" y="1601"/>
                </a:lnTo>
                <a:lnTo>
                  <a:pt x="6194" y="1549"/>
                </a:lnTo>
                <a:lnTo>
                  <a:pt x="6149" y="1500"/>
                </a:lnTo>
                <a:lnTo>
                  <a:pt x="6101" y="1455"/>
                </a:lnTo>
                <a:lnTo>
                  <a:pt x="6053" y="1413"/>
                </a:lnTo>
                <a:lnTo>
                  <a:pt x="6002" y="1375"/>
                </a:lnTo>
                <a:lnTo>
                  <a:pt x="5950" y="1340"/>
                </a:lnTo>
                <a:lnTo>
                  <a:pt x="5897" y="1310"/>
                </a:lnTo>
                <a:lnTo>
                  <a:pt x="5843" y="1283"/>
                </a:lnTo>
                <a:lnTo>
                  <a:pt x="5788" y="1260"/>
                </a:lnTo>
                <a:lnTo>
                  <a:pt x="5732" y="1241"/>
                </a:lnTo>
                <a:lnTo>
                  <a:pt x="5676" y="1227"/>
                </a:lnTo>
                <a:lnTo>
                  <a:pt x="5619" y="1216"/>
                </a:lnTo>
                <a:lnTo>
                  <a:pt x="5561" y="1210"/>
                </a:lnTo>
                <a:lnTo>
                  <a:pt x="5504" y="1208"/>
                </a:lnTo>
                <a:lnTo>
                  <a:pt x="4681" y="1208"/>
                </a:lnTo>
                <a:lnTo>
                  <a:pt x="3859" y="1208"/>
                </a:lnTo>
                <a:lnTo>
                  <a:pt x="2741" y="1208"/>
                </a:lnTo>
                <a:lnTo>
                  <a:pt x="2084" y="0"/>
                </a:lnTo>
                <a:lnTo>
                  <a:pt x="1097" y="1208"/>
                </a:lnTo>
              </a:path>
            </a:pathLst>
          </a:cu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300" b="0" i="1" strike="noStrike" spc="-1" dirty="0">
                <a:latin typeface="DejaVu Sans"/>
                <a:ea typeface="Microsoft YaHei"/>
              </a:rPr>
              <a:t>J’ai eu au début beaucoup</a:t>
            </a:r>
            <a:endParaRPr lang="fr-FR" sz="13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300" b="0" i="1" strike="noStrike" spc="-1" dirty="0">
                <a:latin typeface="DejaVu Sans"/>
                <a:ea typeface="Microsoft YaHei"/>
              </a:rPr>
              <a:t>d’à priori dû au fait de</a:t>
            </a:r>
            <a:endParaRPr lang="fr-FR" sz="13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300" b="0" i="1" strike="noStrike" spc="-1" dirty="0">
                <a:latin typeface="DejaVu Sans"/>
                <a:ea typeface="Microsoft YaHei"/>
              </a:rPr>
              <a:t>travailler avec des</a:t>
            </a:r>
            <a:endParaRPr lang="fr-FR" sz="13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300" b="0" i="1" strike="noStrike" spc="-1" dirty="0">
                <a:latin typeface="DejaVu Sans"/>
                <a:ea typeface="Microsoft YaHei"/>
              </a:rPr>
              <a:t>personnes qui m’étaient</a:t>
            </a:r>
            <a:endParaRPr lang="fr-FR" sz="13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300" b="0" i="1" strike="noStrike" spc="-1" dirty="0">
                <a:latin typeface="DejaVu Sans"/>
                <a:ea typeface="Microsoft YaHei"/>
              </a:rPr>
              <a:t>Inconnu, mais cela n’aura</a:t>
            </a:r>
            <a:endParaRPr lang="fr-FR" sz="13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300" b="0" i="1" strike="noStrike" spc="-1" dirty="0">
                <a:latin typeface="DejaVu Sans"/>
                <a:ea typeface="Microsoft YaHei"/>
              </a:rPr>
              <a:t>été qu’une expérience</a:t>
            </a:r>
            <a:endParaRPr lang="fr-FR" sz="13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300" b="0" i="1" strike="noStrike" spc="-1" dirty="0">
                <a:latin typeface="DejaVu Sans"/>
                <a:ea typeface="Microsoft YaHei"/>
              </a:rPr>
              <a:t>très enrichissante</a:t>
            </a:r>
            <a:endParaRPr lang="fr-FR" sz="13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300" b="0" i="1" strike="noStrike" spc="-1" dirty="0">
                <a:latin typeface="DejaVu Sans"/>
                <a:ea typeface="Microsoft YaHei"/>
              </a:rPr>
              <a:t>autant sur le plan humain</a:t>
            </a:r>
            <a:endParaRPr lang="fr-FR" sz="13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300" b="0" i="1" strike="noStrike" spc="-1" dirty="0">
                <a:latin typeface="DejaVu Sans"/>
                <a:ea typeface="Microsoft YaHei"/>
              </a:rPr>
              <a:t>que sur le plan technique.</a:t>
            </a:r>
            <a:endParaRPr lang="fr-FR" sz="13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300" b="0" i="1" strike="noStrike" spc="-1" dirty="0">
                <a:latin typeface="DejaVu Sans"/>
                <a:ea typeface="Microsoft YaHei"/>
              </a:rPr>
              <a:t>Mon unique regret est de</a:t>
            </a:r>
            <a:endParaRPr lang="fr-FR" sz="13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300" b="0" i="1" strike="noStrike" spc="-1" dirty="0">
                <a:latin typeface="DejaVu Sans"/>
                <a:ea typeface="Microsoft YaHei"/>
              </a:rPr>
              <a:t>ne pas être la</a:t>
            </a:r>
            <a:endParaRPr lang="fr-FR" sz="13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300" b="0" i="1" strike="noStrike" spc="-1" dirty="0">
                <a:latin typeface="DejaVu Sans"/>
                <a:ea typeface="Microsoft YaHei"/>
              </a:rPr>
              <a:t>meilleure version</a:t>
            </a:r>
            <a:endParaRPr lang="fr-FR" sz="13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300" b="0" i="1" strike="noStrike" spc="-1" dirty="0">
                <a:latin typeface="DejaVu Sans"/>
                <a:ea typeface="Microsoft YaHei"/>
              </a:rPr>
              <a:t>de moi-même en ce</a:t>
            </a:r>
            <a:endParaRPr lang="fr-FR" sz="13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300" b="0" i="1" strike="noStrike" spc="-1" dirty="0">
                <a:latin typeface="DejaVu Sans"/>
                <a:ea typeface="Microsoft YaHei"/>
              </a:rPr>
              <a:t>temps de pandémie...</a:t>
            </a:r>
            <a:endParaRPr lang="fr-FR" sz="13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3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latin typeface="DejaVu Sans"/>
                <a:ea typeface="Microsoft YaHei"/>
              </a:rPr>
              <a:t>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95" name="CustomShape 6"/>
          <p:cNvSpPr/>
          <p:nvPr/>
        </p:nvSpPr>
        <p:spPr>
          <a:xfrm>
            <a:off x="3709440" y="3221564"/>
            <a:ext cx="2770460" cy="24915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00" b="0" i="1" strike="noStrike" spc="-1" dirty="0">
                <a:latin typeface="DejaVu Sans"/>
              </a:rPr>
              <a:t>Pour ma part j’ai trouvé ce projet très intéressant. Je trouve que notre groupe a bien fonctionné, on a pu bien se répartir les taches et on a travaillé efficacement. On s’est tous investit dans ce projet et je suis fier du résultat.</a:t>
            </a:r>
            <a:endParaRPr lang="fr-FR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300" b="0" i="1" strike="noStrike" spc="-1" dirty="0">
                <a:latin typeface="DejaVu Sans"/>
              </a:rPr>
              <a:t>En effet je trouve que notre jeu est très complet et soigné. </a:t>
            </a:r>
            <a:endParaRPr lang="fr-FR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300" b="0" i="1" strike="noStrike" spc="-1" dirty="0">
                <a:latin typeface="DejaVu Sans"/>
              </a:rPr>
              <a:t>J’ai adoré faire ce projet.</a:t>
            </a:r>
            <a:endParaRPr lang="fr-FR" sz="1300" b="0" strike="noStrike" spc="-1" dirty="0">
              <a:latin typeface="Arial"/>
            </a:endParaRPr>
          </a:p>
        </p:txBody>
      </p:sp>
      <p:sp>
        <p:nvSpPr>
          <p:cNvPr id="196" name="CustomShape 7"/>
          <p:cNvSpPr/>
          <p:nvPr/>
        </p:nvSpPr>
        <p:spPr>
          <a:xfrm>
            <a:off x="707300" y="3221564"/>
            <a:ext cx="2075760" cy="22914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300" b="0" i="1" strike="noStrike" spc="-1" dirty="0">
                <a:latin typeface="DejaVu Sans"/>
              </a:rPr>
              <a:t>J’ai trouvé le sujet très intéressant. J’ai donné beaucoup de ma personne et je me suis amélioré en informatique. Je suis très satisfait du résultat que l’on a obtenu et je trouve que le rendu du jeu est super.</a:t>
            </a:r>
            <a:endParaRPr lang="fr-FR" sz="13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8612280" y="6471360"/>
            <a:ext cx="460080" cy="416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1287217-7EF6-416C-9A47-ABF8BDCF59A6}" type="slidenum">
              <a:rPr lang="fr-FR" sz="1100" b="0" strike="noStrike" spc="-1">
                <a:solidFill>
                  <a:srgbClr val="FFFFFF"/>
                </a:solidFill>
                <a:latin typeface="Calibri"/>
              </a:rPr>
              <a:t>11</a:t>
            </a:fld>
            <a:endParaRPr lang="fr-FR" sz="1100" b="0" strike="noStrike" spc="-1">
              <a:latin typeface="Times New Roman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0" y="446040"/>
            <a:ext cx="867852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3530" b="0" strike="noStrike" cap="all" spc="-1">
                <a:solidFill>
                  <a:srgbClr val="FFFFFF"/>
                </a:solidFill>
                <a:latin typeface="Calibri Light"/>
              </a:rPr>
              <a:t>Bilan collectif</a:t>
            </a:r>
            <a:endParaRPr lang="fr-FR" sz="353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-36360" y="2448000"/>
            <a:ext cx="10117080" cy="132198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000" b="0" strike="noStrike" spc="-1" dirty="0">
                <a:solidFill>
                  <a:schemeClr val="bg1"/>
                </a:solidFill>
                <a:latin typeface="Arial"/>
              </a:rPr>
              <a:t>Dans l’ensemble, nous avons tous apprécier travailler en groupe sur ce projet,</a:t>
            </a:r>
          </a:p>
          <a:p>
            <a:pPr algn="ctr"/>
            <a:r>
              <a:rPr lang="fr-FR" sz="2000" b="0" strike="noStrike" spc="-1" dirty="0">
                <a:solidFill>
                  <a:schemeClr val="bg1"/>
                </a:solidFill>
                <a:latin typeface="Arial"/>
              </a:rPr>
              <a:t>En effet, nous avons tous réussit à progresser en programmation.</a:t>
            </a:r>
          </a:p>
          <a:p>
            <a:pPr algn="ctr"/>
            <a:r>
              <a:rPr lang="fr-FR" sz="2000" b="0" strike="noStrike" spc="-1" dirty="0">
                <a:solidFill>
                  <a:schemeClr val="bg1"/>
                </a:solidFill>
                <a:latin typeface="Arial"/>
              </a:rPr>
              <a:t>Mais cela est d’autant plus vrai que nous somme fiers du travail que nous avons réaliser</a:t>
            </a:r>
          </a:p>
          <a:p>
            <a:pPr algn="ctr"/>
            <a:endParaRPr lang="fr-FR" sz="2000" b="0" strike="noStrike" spc="-1" dirty="0">
              <a:latin typeface="Arial"/>
            </a:endParaRPr>
          </a:p>
        </p:txBody>
      </p:sp>
      <p:sp>
        <p:nvSpPr>
          <p:cNvPr id="200" name="TextShape 4"/>
          <p:cNvSpPr txBox="1"/>
          <p:nvPr/>
        </p:nvSpPr>
        <p:spPr>
          <a:xfrm>
            <a:off x="3744000" y="6120000"/>
            <a:ext cx="270612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 dirty="0">
                <a:solidFill>
                  <a:schemeClr val="bg1"/>
                </a:solidFill>
                <a:latin typeface="Arial"/>
              </a:rPr>
              <a:t>Merci pour votre écoute 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8612280" y="6471360"/>
            <a:ext cx="460080" cy="416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88A76B7-CFBA-4A18-8C9E-63986A5E8DA5}" type="slidenum">
              <a:rPr lang="fr-FR" sz="1100" b="0" strike="noStrike" spc="-1">
                <a:solidFill>
                  <a:srgbClr val="FFFFFF"/>
                </a:solidFill>
                <a:latin typeface="Calibri"/>
              </a:rPr>
              <a:t>12</a:t>
            </a:fld>
            <a:endParaRPr lang="fr-FR" sz="1100" b="0" strike="noStrike" spc="-1">
              <a:latin typeface="Times New Roman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0" y="446040"/>
            <a:ext cx="867852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3530" b="0" strike="noStrike" cap="all" spc="-1">
                <a:solidFill>
                  <a:srgbClr val="FFFFFF"/>
                </a:solidFill>
                <a:latin typeface="Calibri Light"/>
              </a:rPr>
              <a:t>Références</a:t>
            </a:r>
            <a:endParaRPr lang="fr-FR" sz="353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0" y="1841400"/>
            <a:ext cx="8678520" cy="4452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15000" indent="-314640">
              <a:lnSpc>
                <a:spcPct val="100000"/>
              </a:lnSpc>
              <a:spcAft>
                <a:spcPts val="110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fr-FR" sz="1990" b="0" u="sng" strike="noStrike" spc="-1">
                <a:solidFill>
                  <a:srgbClr val="C573D2"/>
                </a:solidFill>
                <a:uFillTx/>
                <a:latin typeface="Calibri"/>
                <a:hlinkClick r:id="rId3"/>
              </a:rPr>
              <a:t>https://en.cppreference.com/w/</a:t>
            </a:r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  <a:p>
            <a:pPr marL="315000" indent="-314640">
              <a:lnSpc>
                <a:spcPct val="100000"/>
              </a:lnSpc>
              <a:spcAft>
                <a:spcPts val="110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fr-FR" sz="1990" b="0" u="sng" strike="noStrike" spc="-1">
                <a:solidFill>
                  <a:srgbClr val="C573D2"/>
                </a:solidFill>
                <a:uFillTx/>
                <a:latin typeface="Calibri"/>
                <a:hlinkClick r:id="rId4"/>
              </a:rPr>
              <a:t>https://openclassrooms.com</a:t>
            </a:r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  <a:p>
            <a:pPr marL="315000" indent="-314640">
              <a:lnSpc>
                <a:spcPct val="100000"/>
              </a:lnSpc>
              <a:spcAft>
                <a:spcPts val="110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fr-FR" sz="1990" b="0" u="sng" strike="noStrike" spc="-1">
                <a:solidFill>
                  <a:srgbClr val="C573D2"/>
                </a:solidFill>
                <a:uFillTx/>
                <a:latin typeface="Calibri"/>
                <a:hlinkClick r:id="rId5"/>
              </a:rPr>
              <a:t>Cours : Projet d'informatique 3 (campusonline.me)</a:t>
            </a:r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1103"/>
              </a:spcAft>
            </a:pPr>
            <a:endParaRPr lang="fr-FR" sz="199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10077840" cy="755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TextShape 2"/>
          <p:cNvSpPr txBox="1"/>
          <p:nvPr/>
        </p:nvSpPr>
        <p:spPr>
          <a:xfrm>
            <a:off x="3848400" y="362880"/>
            <a:ext cx="5700240" cy="1965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5200" b="0" strike="noStrike" spc="-1">
                <a:solidFill>
                  <a:srgbClr val="000000"/>
                </a:solidFill>
                <a:latin typeface="Calibri Light"/>
              </a:rPr>
              <a:t>Somaire</a:t>
            </a:r>
            <a:endParaRPr lang="fr-FR" sz="5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Picture 7"/>
          <p:cNvPicPr/>
          <p:nvPr/>
        </p:nvPicPr>
        <p:blipFill>
          <a:blip r:embed="rId3"/>
          <a:srcRect l="67651" r="5311"/>
          <a:stretch/>
        </p:blipFill>
        <p:spPr>
          <a:xfrm>
            <a:off x="0" y="0"/>
            <a:ext cx="3350520" cy="755928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3848400" y="2640960"/>
            <a:ext cx="3508200" cy="19800"/>
          </a:xfrm>
          <a:custGeom>
            <a:avLst/>
            <a:gdLst/>
            <a:ahLst/>
            <a:cxnLst/>
            <a:rect l="l" t="t" r="r" b="b"/>
            <a:pathLst>
              <a:path w="3508697" h="20159">
                <a:moveTo>
                  <a:pt x="0" y="0"/>
                </a:moveTo>
                <a:cubicBezTo>
                  <a:pt x="146229" y="-14140"/>
                  <a:pt x="425161" y="-21146"/>
                  <a:pt x="584783" y="0"/>
                </a:cubicBezTo>
                <a:cubicBezTo>
                  <a:pt x="746109" y="-12699"/>
                  <a:pt x="943627" y="-11792"/>
                  <a:pt x="1099392" y="0"/>
                </a:cubicBezTo>
                <a:cubicBezTo>
                  <a:pt x="1211724" y="48535"/>
                  <a:pt x="1396346" y="-38095"/>
                  <a:pt x="1684175" y="0"/>
                </a:cubicBezTo>
                <a:cubicBezTo>
                  <a:pt x="1964209" y="17511"/>
                  <a:pt x="1981588" y="-20504"/>
                  <a:pt x="2163696" y="0"/>
                </a:cubicBezTo>
                <a:cubicBezTo>
                  <a:pt x="2337913" y="-3341"/>
                  <a:pt x="2490111" y="-28857"/>
                  <a:pt x="2713392" y="0"/>
                </a:cubicBezTo>
                <a:cubicBezTo>
                  <a:pt x="2928287" y="13597"/>
                  <a:pt x="3226654" y="-72075"/>
                  <a:pt x="3508697" y="0"/>
                </a:cubicBezTo>
                <a:cubicBezTo>
                  <a:pt x="3510393" y="3520"/>
                  <a:pt x="3508243" y="11224"/>
                  <a:pt x="3508697" y="20159"/>
                </a:cubicBezTo>
                <a:cubicBezTo>
                  <a:pt x="3313114" y="-3250"/>
                  <a:pt x="3147391" y="18755"/>
                  <a:pt x="2923914" y="20159"/>
                </a:cubicBezTo>
                <a:cubicBezTo>
                  <a:pt x="2707506" y="26362"/>
                  <a:pt x="2582446" y="52912"/>
                  <a:pt x="2304044" y="20159"/>
                </a:cubicBezTo>
                <a:cubicBezTo>
                  <a:pt x="1996832" y="-4376"/>
                  <a:pt x="1988659" y="33342"/>
                  <a:pt x="1789435" y="20159"/>
                </a:cubicBezTo>
                <a:cubicBezTo>
                  <a:pt x="1581402" y="4586"/>
                  <a:pt x="1381975" y="7742"/>
                  <a:pt x="1134479" y="20159"/>
                </a:cubicBezTo>
                <a:cubicBezTo>
                  <a:pt x="894916" y="36106"/>
                  <a:pt x="809878" y="19681"/>
                  <a:pt x="619870" y="20159"/>
                </a:cubicBezTo>
                <a:cubicBezTo>
                  <a:pt x="456029" y="30750"/>
                  <a:pt x="194470" y="19353"/>
                  <a:pt x="0" y="20159"/>
                </a:cubicBezTo>
                <a:cubicBezTo>
                  <a:pt x="-268" y="10737"/>
                  <a:pt x="1596" y="7621"/>
                  <a:pt x="0" y="0"/>
                </a:cubicBezTo>
                <a:close/>
                <a:moveTo>
                  <a:pt x="0" y="0"/>
                </a:moveTo>
                <a:cubicBezTo>
                  <a:pt x="194755" y="4612"/>
                  <a:pt x="258789" y="-23170"/>
                  <a:pt x="514609" y="0"/>
                </a:cubicBezTo>
                <a:cubicBezTo>
                  <a:pt x="756889" y="23732"/>
                  <a:pt x="817501" y="-2117"/>
                  <a:pt x="994131" y="0"/>
                </a:cubicBezTo>
                <a:cubicBezTo>
                  <a:pt x="1148887" y="-9972"/>
                  <a:pt x="1364311" y="10852"/>
                  <a:pt x="1508740" y="0"/>
                </a:cubicBezTo>
                <a:cubicBezTo>
                  <a:pt x="1661531" y="8801"/>
                  <a:pt x="1832899" y="7515"/>
                  <a:pt x="2093523" y="0"/>
                </a:cubicBezTo>
                <a:cubicBezTo>
                  <a:pt x="2351315" y="-5266"/>
                  <a:pt x="2572871" y="-28598"/>
                  <a:pt x="2713392" y="0"/>
                </a:cubicBezTo>
                <a:cubicBezTo>
                  <a:pt x="2881656" y="12091"/>
                  <a:pt x="3200714" y="25120"/>
                  <a:pt x="3508697" y="0"/>
                </a:cubicBezTo>
                <a:cubicBezTo>
                  <a:pt x="3509697" y="4990"/>
                  <a:pt x="3508177" y="10096"/>
                  <a:pt x="3508697" y="20159"/>
                </a:cubicBezTo>
                <a:cubicBezTo>
                  <a:pt x="3212352" y="-9949"/>
                  <a:pt x="3180208" y="38612"/>
                  <a:pt x="2853740" y="20159"/>
                </a:cubicBezTo>
                <a:cubicBezTo>
                  <a:pt x="2541466" y="14194"/>
                  <a:pt x="2460984" y="34934"/>
                  <a:pt x="2374218" y="20159"/>
                </a:cubicBezTo>
                <a:cubicBezTo>
                  <a:pt x="2265237" y="48541"/>
                  <a:pt x="1958245" y="-21222"/>
                  <a:pt x="1719262" y="20159"/>
                </a:cubicBezTo>
                <a:cubicBezTo>
                  <a:pt x="1512970" y="81115"/>
                  <a:pt x="1270330" y="77225"/>
                  <a:pt x="1064305" y="20159"/>
                </a:cubicBezTo>
                <a:cubicBezTo>
                  <a:pt x="841531" y="4852"/>
                  <a:pt x="815784" y="-2907"/>
                  <a:pt x="584783" y="20159"/>
                </a:cubicBezTo>
                <a:cubicBezTo>
                  <a:pt x="361652" y="76585"/>
                  <a:pt x="180935" y="40795"/>
                  <a:pt x="0" y="20159"/>
                </a:cubicBezTo>
                <a:cubicBezTo>
                  <a:pt x="-454" y="11243"/>
                  <a:pt x="26" y="4521"/>
                  <a:pt x="0" y="0"/>
                </a:cubicBezTo>
                <a:close/>
                <a:moveTo>
                  <a:pt x="0" y="0"/>
                </a:moveTo>
                <a:cubicBezTo>
                  <a:pt x="135287" y="35450"/>
                  <a:pt x="396575" y="-34156"/>
                  <a:pt x="584783" y="0"/>
                </a:cubicBezTo>
                <a:cubicBezTo>
                  <a:pt x="729660" y="3663"/>
                  <a:pt x="960773" y="-12732"/>
                  <a:pt x="1099392" y="0"/>
                </a:cubicBezTo>
                <a:cubicBezTo>
                  <a:pt x="1248518" y="7631"/>
                  <a:pt x="1364644" y="2993"/>
                  <a:pt x="1684175" y="0"/>
                </a:cubicBezTo>
                <a:cubicBezTo>
                  <a:pt x="1971294" y="21267"/>
                  <a:pt x="1987959" y="-13163"/>
                  <a:pt x="2163696" y="0"/>
                </a:cubicBezTo>
                <a:cubicBezTo>
                  <a:pt x="2378412" y="32696"/>
                  <a:pt x="2491509" y="-38563"/>
                  <a:pt x="2713392" y="0"/>
                </a:cubicBezTo>
                <a:cubicBezTo>
                  <a:pt x="2926882" y="3214"/>
                  <a:pt x="3236458" y="21110"/>
                  <a:pt x="3508697" y="0"/>
                </a:cubicBezTo>
                <a:cubicBezTo>
                  <a:pt x="3509971" y="4684"/>
                  <a:pt x="3507508" y="11977"/>
                  <a:pt x="3508697" y="20159"/>
                </a:cubicBezTo>
                <a:cubicBezTo>
                  <a:pt x="3295951" y="-20157"/>
                  <a:pt x="3155184" y="-30462"/>
                  <a:pt x="2923914" y="20159"/>
                </a:cubicBezTo>
                <a:cubicBezTo>
                  <a:pt x="2718350" y="12973"/>
                  <a:pt x="2596197" y="41200"/>
                  <a:pt x="2304044" y="20159"/>
                </a:cubicBezTo>
                <a:cubicBezTo>
                  <a:pt x="2002288" y="-10895"/>
                  <a:pt x="1990087" y="26058"/>
                  <a:pt x="1789435" y="20159"/>
                </a:cubicBezTo>
                <a:cubicBezTo>
                  <a:pt x="1616659" y="29083"/>
                  <a:pt x="1333688" y="1949"/>
                  <a:pt x="1134479" y="20159"/>
                </a:cubicBezTo>
                <a:cubicBezTo>
                  <a:pt x="914024" y="27933"/>
                  <a:pt x="795385" y="18037"/>
                  <a:pt x="619870" y="20159"/>
                </a:cubicBezTo>
                <a:cubicBezTo>
                  <a:pt x="426663" y="30923"/>
                  <a:pt x="184273" y="29836"/>
                  <a:pt x="0" y="20159"/>
                </a:cubicBezTo>
                <a:cubicBezTo>
                  <a:pt x="125" y="10162"/>
                  <a:pt x="1072" y="659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28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extShape 4"/>
          <p:cNvSpPr txBox="1"/>
          <p:nvPr/>
        </p:nvSpPr>
        <p:spPr>
          <a:xfrm>
            <a:off x="3848400" y="2983680"/>
            <a:ext cx="5700240" cy="3840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32000" indent="-228240">
              <a:lnSpc>
                <a:spcPct val="9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Arial"/>
              <a:buChar char="•"/>
            </a:pPr>
            <a:r>
              <a:rPr lang="fr-FR" sz="2100" b="0" strike="noStrike" spc="-1">
                <a:solidFill>
                  <a:srgbClr val="000000"/>
                </a:solidFill>
                <a:latin typeface="Calibri"/>
              </a:rPr>
              <a:t>3) Présentation du sujet</a:t>
            </a:r>
            <a:endParaRPr lang="fr-FR" sz="2100" b="0" strike="noStrike" spc="-1">
              <a:solidFill>
                <a:srgbClr val="666666"/>
              </a:solidFill>
              <a:latin typeface="DejaVu Sans"/>
            </a:endParaRPr>
          </a:p>
          <a:p>
            <a:pPr marL="432000" indent="-228240">
              <a:lnSpc>
                <a:spcPct val="9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Arial"/>
              <a:buChar char="•"/>
            </a:pPr>
            <a:r>
              <a:rPr lang="fr-FR" sz="2100" b="0" strike="noStrike" spc="-1">
                <a:solidFill>
                  <a:srgbClr val="000000"/>
                </a:solidFill>
                <a:latin typeface="Calibri"/>
              </a:rPr>
              <a:t>4) Répartition des tâches</a:t>
            </a:r>
            <a:endParaRPr lang="fr-FR" sz="2100" b="0" strike="noStrike" spc="-1">
              <a:solidFill>
                <a:srgbClr val="666666"/>
              </a:solidFill>
              <a:latin typeface="DejaVu Sans"/>
            </a:endParaRPr>
          </a:p>
          <a:p>
            <a:pPr marL="432000" indent="-228240">
              <a:lnSpc>
                <a:spcPct val="9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Arial"/>
              <a:buChar char="•"/>
            </a:pPr>
            <a:r>
              <a:rPr lang="fr-FR" sz="2100" b="0" strike="noStrike" spc="-1">
                <a:solidFill>
                  <a:srgbClr val="000000"/>
                </a:solidFill>
                <a:latin typeface="Calibri"/>
              </a:rPr>
              <a:t>5) Diagrammes de classes</a:t>
            </a:r>
            <a:endParaRPr lang="fr-FR" sz="2100" b="0" strike="noStrike" spc="-1">
              <a:solidFill>
                <a:srgbClr val="666666"/>
              </a:solidFill>
              <a:latin typeface="DejaVu Sans"/>
            </a:endParaRPr>
          </a:p>
          <a:p>
            <a:pPr marL="432000" indent="-228240">
              <a:lnSpc>
                <a:spcPct val="9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Arial"/>
              <a:buChar char="•"/>
            </a:pPr>
            <a:r>
              <a:rPr lang="fr-FR" sz="2100" b="0" strike="noStrike" spc="-1">
                <a:solidFill>
                  <a:srgbClr val="000000"/>
                </a:solidFill>
                <a:latin typeface="Calibri"/>
              </a:rPr>
              <a:t>6) Tests fonctionnels</a:t>
            </a:r>
            <a:endParaRPr lang="fr-FR" sz="2100" b="0" strike="noStrike" spc="-1">
              <a:solidFill>
                <a:srgbClr val="666666"/>
              </a:solidFill>
              <a:latin typeface="DejaVu Sans"/>
            </a:endParaRPr>
          </a:p>
          <a:p>
            <a:pPr marL="432000" indent="-228240">
              <a:lnSpc>
                <a:spcPct val="9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Arial"/>
              <a:buChar char="•"/>
            </a:pPr>
            <a:r>
              <a:rPr lang="fr-FR" sz="2100" b="0" strike="noStrike" spc="-1">
                <a:solidFill>
                  <a:srgbClr val="000000"/>
                </a:solidFill>
                <a:latin typeface="Calibri"/>
              </a:rPr>
              <a:t>10) Bilans individuels</a:t>
            </a:r>
            <a:endParaRPr lang="fr-FR" sz="2100" b="0" strike="noStrike" spc="-1">
              <a:solidFill>
                <a:srgbClr val="666666"/>
              </a:solidFill>
              <a:latin typeface="DejaVu Sans"/>
            </a:endParaRPr>
          </a:p>
          <a:p>
            <a:pPr marL="432000" indent="-228240">
              <a:lnSpc>
                <a:spcPct val="9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Arial"/>
              <a:buChar char="•"/>
            </a:pPr>
            <a:r>
              <a:rPr lang="fr-FR" sz="2100" b="0" strike="noStrike" spc="-1">
                <a:solidFill>
                  <a:srgbClr val="000000"/>
                </a:solidFill>
                <a:latin typeface="Calibri"/>
              </a:rPr>
              <a:t>11) Bilan collectif</a:t>
            </a:r>
            <a:endParaRPr lang="fr-FR" sz="2100" b="0" strike="noStrike" spc="-1">
              <a:solidFill>
                <a:srgbClr val="666666"/>
              </a:solidFill>
              <a:latin typeface="DejaVu Sans"/>
            </a:endParaRPr>
          </a:p>
          <a:p>
            <a:pPr marL="432000" indent="-228240">
              <a:lnSpc>
                <a:spcPct val="9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Arial"/>
              <a:buChar char="•"/>
            </a:pPr>
            <a:r>
              <a:rPr lang="fr-FR" sz="2100" b="0" strike="noStrike" spc="-1">
                <a:solidFill>
                  <a:srgbClr val="000000"/>
                </a:solidFill>
                <a:latin typeface="Calibri"/>
              </a:rPr>
              <a:t>12) Références</a:t>
            </a:r>
            <a:endParaRPr lang="fr-FR" sz="21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7" name="TextShape 5"/>
          <p:cNvSpPr txBox="1"/>
          <p:nvPr/>
        </p:nvSpPr>
        <p:spPr>
          <a:xfrm>
            <a:off x="7119360" y="7006680"/>
            <a:ext cx="2267640" cy="402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FCF86E68-1495-4BD9-A162-F3AD2F2267DF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11"/>
          <p:cNvPicPr/>
          <p:nvPr/>
        </p:nvPicPr>
        <p:blipFill>
          <a:blip r:embed="rId4"/>
          <a:stretch/>
        </p:blipFill>
        <p:spPr>
          <a:xfrm>
            <a:off x="0" y="0"/>
            <a:ext cx="10077480" cy="7557480"/>
          </a:xfrm>
          <a:prstGeom prst="rect">
            <a:avLst/>
          </a:prstGeom>
          <a:ln>
            <a:noFill/>
          </a:ln>
        </p:spPr>
      </p:pic>
      <p:sp>
        <p:nvSpPr>
          <p:cNvPr id="99" name="TextShape 1"/>
          <p:cNvSpPr txBox="1"/>
          <p:nvPr/>
        </p:nvSpPr>
        <p:spPr>
          <a:xfrm>
            <a:off x="523080" y="709200"/>
            <a:ext cx="3097080" cy="6140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3600" b="0" strike="noStrike" cap="all" spc="-1">
                <a:solidFill>
                  <a:srgbClr val="FFFFFF"/>
                </a:solidFill>
                <a:latin typeface="Calibri Light"/>
              </a:rPr>
              <a:t>Présentation du sujet</a:t>
            </a:r>
            <a:endParaRPr lang="fr-FR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94120" y="709200"/>
            <a:ext cx="5654160" cy="4113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15000" indent="-3146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fr-FR" sz="1990" b="0" strike="noStrike" spc="-1">
                <a:solidFill>
                  <a:srgbClr val="FFFFFF"/>
                </a:solidFill>
                <a:latin typeface="Calibri"/>
              </a:rPr>
              <a:t>Nous devions développer un jeu de cartes relativement semblable à la licence PokemonTCG. Pour cela, nous avons eu de la semaine du 26/10 à la semaine du 30/11 comprise pour finaliser le projet et tout ce qui en découle.</a:t>
            </a:r>
          </a:p>
          <a:p>
            <a:pPr marL="315000" indent="-31464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fr-FR" sz="1990" b="0" strike="noStrike" spc="-1">
                <a:solidFill>
                  <a:srgbClr val="FFFFFF"/>
                </a:solidFill>
                <a:latin typeface="Calibri"/>
              </a:rPr>
              <a:t>Donc sur une idée de Romain, nous avons décider de faire un jeu respectant les critères d’évaluation sur le thème des personnages français historique.</a:t>
            </a:r>
          </a:p>
        </p:txBody>
      </p:sp>
      <p:sp>
        <p:nvSpPr>
          <p:cNvPr id="101" name="CustomShape 3"/>
          <p:cNvSpPr/>
          <p:nvPr/>
        </p:nvSpPr>
        <p:spPr>
          <a:xfrm>
            <a:off x="4392720" y="5007240"/>
            <a:ext cx="4656960" cy="1842840"/>
          </a:xfrm>
          <a:prstGeom prst="roundRect">
            <a:avLst>
              <a:gd name="adj" fmla="val 4380"/>
            </a:avLst>
          </a:prstGeom>
          <a:blipFill rotWithShape="0">
            <a:blip r:embed="rId5"/>
            <a:stretch>
              <a:fillRect/>
            </a:stretch>
          </a:blipFill>
          <a:ln w="50760">
            <a:solidFill>
              <a:srgbClr val="FFFFFF"/>
            </a:solidFill>
            <a:miter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TextShape 4"/>
          <p:cNvSpPr txBox="1"/>
          <p:nvPr/>
        </p:nvSpPr>
        <p:spPr>
          <a:xfrm>
            <a:off x="9064440" y="7045560"/>
            <a:ext cx="455400" cy="416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5376409D-C2D3-4CFB-B217-7EFA115989B9}" type="slidenum">
              <a:rPr lang="fr-FR" sz="1000" b="0" strike="noStrike" spc="-1">
                <a:solidFill>
                  <a:srgbClr val="FFFFFF"/>
                </a:solidFill>
                <a:latin typeface="Calibri"/>
              </a:rPr>
              <a:t>3</a:t>
            </a:fld>
            <a:endParaRPr lang="fr-FR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612280" y="6471360"/>
            <a:ext cx="460080" cy="416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2F85165-0966-4FDD-AFE8-DE3CEA4BF96F}" type="slidenum">
              <a:rPr lang="fr-FR" sz="1100" b="0" strike="noStrike" spc="-1">
                <a:solidFill>
                  <a:srgbClr val="FFFFFF"/>
                </a:solidFill>
                <a:latin typeface="Calibri"/>
              </a:rPr>
              <a:t>4</a:t>
            </a:fld>
            <a:endParaRPr lang="fr-FR" sz="1100" b="0" strike="noStrike" spc="-1">
              <a:latin typeface="Times New Roman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0" y="369360"/>
            <a:ext cx="8678520" cy="135360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fr-FR" sz="3530" b="0" strike="noStrike" cap="all" spc="-1">
                <a:solidFill>
                  <a:srgbClr val="FFFFFF"/>
                </a:solidFill>
                <a:latin typeface="Calibri Light"/>
              </a:rPr>
              <a:t>Repartition des taches</a:t>
            </a:r>
            <a:endParaRPr lang="fr-FR" sz="353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2376000" y="1732320"/>
            <a:ext cx="2439555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chemeClr val="bg1"/>
                </a:solidFill>
                <a:latin typeface="DejaVu Sans"/>
                <a:ea typeface="Microsoft YaHei"/>
              </a:rPr>
              <a:t>Modélisation du jeu</a:t>
            </a:r>
            <a:endParaRPr lang="fr-F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3498480" y="2236320"/>
            <a:ext cx="125141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chemeClr val="bg1"/>
                </a:solidFill>
                <a:latin typeface="DejaVu Sans"/>
                <a:ea typeface="Microsoft YaHei"/>
              </a:rPr>
              <a:t>Affichage</a:t>
            </a:r>
            <a:endParaRPr lang="fr-F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3277800" y="4180320"/>
            <a:ext cx="1555404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chemeClr val="bg1"/>
                </a:solidFill>
                <a:latin typeface="DejaVu Sans"/>
                <a:ea typeface="Microsoft YaHei"/>
              </a:rPr>
              <a:t>Sauvegarde</a:t>
            </a:r>
            <a:endParaRPr lang="fr-F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1152000" y="4756320"/>
            <a:ext cx="375094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chemeClr val="bg1"/>
                </a:solidFill>
                <a:latin typeface="DejaVu Sans"/>
                <a:ea typeface="Microsoft YaHei"/>
              </a:rPr>
              <a:t>Développement du module jeu</a:t>
            </a:r>
            <a:endParaRPr lang="fr-F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648000" y="2812320"/>
            <a:ext cx="4213824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 err="1">
                <a:solidFill>
                  <a:schemeClr val="bg1"/>
                </a:solidFill>
                <a:latin typeface="DejaVu Sans"/>
                <a:ea typeface="Microsoft YaHei"/>
              </a:rPr>
              <a:t>Developemment</a:t>
            </a:r>
            <a:r>
              <a:rPr lang="fr-FR" sz="1800" b="0" strike="noStrike" spc="-1" dirty="0">
                <a:solidFill>
                  <a:schemeClr val="bg1"/>
                </a:solidFill>
                <a:latin typeface="DejaVu Sans"/>
                <a:ea typeface="Microsoft YaHei"/>
              </a:rPr>
              <a:t> du module Cartes</a:t>
            </a:r>
            <a:endParaRPr lang="fr-F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936000" y="3384000"/>
            <a:ext cx="3949456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 err="1">
                <a:solidFill>
                  <a:schemeClr val="bg1"/>
                </a:solidFill>
                <a:latin typeface="DejaVu Sans"/>
                <a:ea typeface="Microsoft YaHei"/>
              </a:rPr>
              <a:t>Developpement</a:t>
            </a:r>
            <a:r>
              <a:rPr lang="fr-FR" sz="1800" b="0" strike="noStrike" spc="-1" dirty="0">
                <a:solidFill>
                  <a:schemeClr val="bg1"/>
                </a:solidFill>
                <a:latin typeface="DejaVu Sans"/>
                <a:ea typeface="Microsoft YaHei"/>
              </a:rPr>
              <a:t> des menus ainsi</a:t>
            </a:r>
            <a:endParaRPr lang="fr-FR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chemeClr val="bg1"/>
                </a:solidFill>
                <a:latin typeface="DejaVu Sans"/>
                <a:ea typeface="Microsoft YaHei"/>
              </a:rPr>
              <a:t>que leurs </a:t>
            </a:r>
            <a:r>
              <a:rPr lang="fr-FR" sz="1800" b="0" strike="noStrike" spc="-1" dirty="0" err="1">
                <a:solidFill>
                  <a:schemeClr val="bg1"/>
                </a:solidFill>
                <a:latin typeface="DejaVu Sans"/>
                <a:ea typeface="Microsoft YaHei"/>
              </a:rPr>
              <a:t>fonctionalités</a:t>
            </a:r>
            <a:r>
              <a:rPr lang="fr-FR" sz="1800" b="0" strike="noStrike" spc="-1" dirty="0">
                <a:solidFill>
                  <a:schemeClr val="bg1"/>
                </a:solidFill>
                <a:latin typeface="DejaVu Sans"/>
                <a:ea typeface="Microsoft YaHei"/>
              </a:rPr>
              <a:t> diverses</a:t>
            </a:r>
            <a:endParaRPr lang="fr-F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1" name="CustomShape 9"/>
          <p:cNvSpPr/>
          <p:nvPr/>
        </p:nvSpPr>
        <p:spPr>
          <a:xfrm>
            <a:off x="1883160" y="5332320"/>
            <a:ext cx="2944181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 err="1">
                <a:solidFill>
                  <a:schemeClr val="bg1"/>
                </a:solidFill>
                <a:latin typeface="DejaVu Sans"/>
                <a:ea typeface="Microsoft YaHei"/>
              </a:rPr>
              <a:t>Fonctionalitées</a:t>
            </a:r>
            <a:r>
              <a:rPr lang="fr-FR" sz="1800" b="0" strike="noStrike" spc="-1" dirty="0">
                <a:solidFill>
                  <a:schemeClr val="bg1"/>
                </a:solidFill>
                <a:latin typeface="DejaVu Sans"/>
                <a:ea typeface="Microsoft YaHei"/>
              </a:rPr>
              <a:t> diverses</a:t>
            </a:r>
            <a:endParaRPr lang="fr-F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2" name="Image 111"/>
          <p:cNvPicPr/>
          <p:nvPr/>
        </p:nvPicPr>
        <p:blipFill>
          <a:blip r:embed="rId3"/>
          <a:srcRect l="15773" t="10556" r="36524" b="29993"/>
          <a:stretch/>
        </p:blipFill>
        <p:spPr>
          <a:xfrm>
            <a:off x="5847840" y="5256000"/>
            <a:ext cx="343440" cy="431640"/>
          </a:xfrm>
          <a:prstGeom prst="rect">
            <a:avLst/>
          </a:prstGeom>
          <a:ln>
            <a:noFill/>
          </a:ln>
        </p:spPr>
      </p:pic>
      <p:pic>
        <p:nvPicPr>
          <p:cNvPr id="113" name="Image 112"/>
          <p:cNvPicPr/>
          <p:nvPr/>
        </p:nvPicPr>
        <p:blipFill>
          <a:blip r:embed="rId4"/>
          <a:srcRect l="41433" t="20945" r="25167" b="41917"/>
          <a:stretch/>
        </p:blipFill>
        <p:spPr>
          <a:xfrm>
            <a:off x="5061600" y="5256000"/>
            <a:ext cx="387360" cy="431640"/>
          </a:xfrm>
          <a:prstGeom prst="rect">
            <a:avLst/>
          </a:prstGeom>
          <a:ln>
            <a:noFill/>
          </a:ln>
        </p:spPr>
      </p:pic>
      <p:pic>
        <p:nvPicPr>
          <p:cNvPr id="114" name="Image 113"/>
          <p:cNvPicPr/>
          <p:nvPr/>
        </p:nvPicPr>
        <p:blipFill>
          <a:blip r:embed="rId5"/>
          <a:srcRect l="39534" t="25715" r="39475" b="50669"/>
          <a:stretch/>
        </p:blipFill>
        <p:spPr>
          <a:xfrm>
            <a:off x="5449320" y="5256000"/>
            <a:ext cx="383760" cy="431640"/>
          </a:xfrm>
          <a:prstGeom prst="rect">
            <a:avLst/>
          </a:prstGeom>
          <a:ln>
            <a:noFill/>
          </a:ln>
        </p:spPr>
      </p:pic>
      <p:pic>
        <p:nvPicPr>
          <p:cNvPr id="115" name="Image 114"/>
          <p:cNvPicPr/>
          <p:nvPr/>
        </p:nvPicPr>
        <p:blipFill>
          <a:blip r:embed="rId3"/>
          <a:srcRect l="15773" t="10556" r="36524" b="29993"/>
          <a:stretch/>
        </p:blipFill>
        <p:spPr>
          <a:xfrm>
            <a:off x="5848200" y="5256000"/>
            <a:ext cx="343440" cy="431640"/>
          </a:xfrm>
          <a:prstGeom prst="rect">
            <a:avLst/>
          </a:prstGeom>
          <a:ln>
            <a:noFill/>
          </a:ln>
        </p:spPr>
      </p:pic>
      <p:pic>
        <p:nvPicPr>
          <p:cNvPr id="116" name="Image 115"/>
          <p:cNvPicPr/>
          <p:nvPr/>
        </p:nvPicPr>
        <p:blipFill>
          <a:blip r:embed="rId4"/>
          <a:srcRect l="41433" t="20945" r="25167" b="41917"/>
          <a:stretch/>
        </p:blipFill>
        <p:spPr>
          <a:xfrm>
            <a:off x="5424120" y="3312000"/>
            <a:ext cx="387360" cy="431640"/>
          </a:xfrm>
          <a:prstGeom prst="rect">
            <a:avLst/>
          </a:prstGeom>
          <a:ln>
            <a:noFill/>
          </a:ln>
        </p:spPr>
      </p:pic>
      <p:pic>
        <p:nvPicPr>
          <p:cNvPr id="117" name="Image 116"/>
          <p:cNvPicPr/>
          <p:nvPr/>
        </p:nvPicPr>
        <p:blipFill>
          <a:blip r:embed="rId5"/>
          <a:srcRect l="39534" t="25715" r="39475" b="50669"/>
          <a:stretch/>
        </p:blipFill>
        <p:spPr>
          <a:xfrm>
            <a:off x="5040000" y="3312000"/>
            <a:ext cx="383760" cy="431640"/>
          </a:xfrm>
          <a:prstGeom prst="rect">
            <a:avLst/>
          </a:prstGeom>
          <a:ln>
            <a:noFill/>
          </a:ln>
        </p:spPr>
      </p:pic>
      <p:pic>
        <p:nvPicPr>
          <p:cNvPr id="118" name="Image 117"/>
          <p:cNvPicPr/>
          <p:nvPr/>
        </p:nvPicPr>
        <p:blipFill>
          <a:blip r:embed="rId3"/>
          <a:srcRect l="15773" t="10556" r="36524" b="29993"/>
          <a:stretch/>
        </p:blipFill>
        <p:spPr>
          <a:xfrm>
            <a:off x="5040000" y="4032000"/>
            <a:ext cx="343440" cy="431640"/>
          </a:xfrm>
          <a:prstGeom prst="rect">
            <a:avLst/>
          </a:prstGeom>
          <a:ln>
            <a:noFill/>
          </a:ln>
        </p:spPr>
      </p:pic>
      <p:pic>
        <p:nvPicPr>
          <p:cNvPr id="119" name="Image 118"/>
          <p:cNvPicPr/>
          <p:nvPr/>
        </p:nvPicPr>
        <p:blipFill>
          <a:blip r:embed="rId4"/>
          <a:srcRect l="41433" t="20945" r="25167" b="41917"/>
          <a:stretch/>
        </p:blipFill>
        <p:spPr>
          <a:xfrm>
            <a:off x="5040000" y="2232000"/>
            <a:ext cx="387360" cy="431640"/>
          </a:xfrm>
          <a:prstGeom prst="rect">
            <a:avLst/>
          </a:prstGeom>
          <a:ln>
            <a:noFill/>
          </a:ln>
        </p:spPr>
      </p:pic>
      <p:pic>
        <p:nvPicPr>
          <p:cNvPr id="120" name="Image 119"/>
          <p:cNvPicPr/>
          <p:nvPr/>
        </p:nvPicPr>
        <p:blipFill>
          <a:blip r:embed="rId3"/>
          <a:srcRect l="15773" t="10556" r="36524" b="29993"/>
          <a:stretch/>
        </p:blipFill>
        <p:spPr>
          <a:xfrm>
            <a:off x="5848200" y="1728000"/>
            <a:ext cx="343440" cy="431640"/>
          </a:xfrm>
          <a:prstGeom prst="rect">
            <a:avLst/>
          </a:prstGeom>
          <a:ln>
            <a:noFill/>
          </a:ln>
        </p:spPr>
      </p:pic>
      <p:pic>
        <p:nvPicPr>
          <p:cNvPr id="121" name="Image 120"/>
          <p:cNvPicPr/>
          <p:nvPr/>
        </p:nvPicPr>
        <p:blipFill>
          <a:blip r:embed="rId4"/>
          <a:srcRect l="41433" t="20945" r="25167" b="41917"/>
          <a:stretch/>
        </p:blipFill>
        <p:spPr>
          <a:xfrm>
            <a:off x="5061960" y="1728000"/>
            <a:ext cx="387360" cy="431640"/>
          </a:xfrm>
          <a:prstGeom prst="rect">
            <a:avLst/>
          </a:prstGeom>
          <a:ln>
            <a:noFill/>
          </a:ln>
        </p:spPr>
      </p:pic>
      <p:pic>
        <p:nvPicPr>
          <p:cNvPr id="122" name="Image 121"/>
          <p:cNvPicPr/>
          <p:nvPr/>
        </p:nvPicPr>
        <p:blipFill>
          <a:blip r:embed="rId5"/>
          <a:srcRect l="39534" t="25715" r="39475" b="50669"/>
          <a:stretch/>
        </p:blipFill>
        <p:spPr>
          <a:xfrm>
            <a:off x="5449680" y="1728000"/>
            <a:ext cx="383760" cy="431640"/>
          </a:xfrm>
          <a:prstGeom prst="rect">
            <a:avLst/>
          </a:prstGeom>
          <a:ln>
            <a:noFill/>
          </a:ln>
        </p:spPr>
      </p:pic>
      <p:pic>
        <p:nvPicPr>
          <p:cNvPr id="123" name="Image 122"/>
          <p:cNvPicPr/>
          <p:nvPr/>
        </p:nvPicPr>
        <p:blipFill>
          <a:blip r:embed="rId5"/>
          <a:srcRect l="39534" t="25715" r="39475" b="50669"/>
          <a:stretch/>
        </p:blipFill>
        <p:spPr>
          <a:xfrm>
            <a:off x="5040000" y="4680000"/>
            <a:ext cx="383760" cy="431640"/>
          </a:xfrm>
          <a:prstGeom prst="rect">
            <a:avLst/>
          </a:prstGeom>
          <a:ln>
            <a:noFill/>
          </a:ln>
        </p:spPr>
      </p:pic>
      <p:pic>
        <p:nvPicPr>
          <p:cNvPr id="124" name="Image 123"/>
          <p:cNvPicPr/>
          <p:nvPr/>
        </p:nvPicPr>
        <p:blipFill>
          <a:blip r:embed="rId5"/>
          <a:srcRect l="39534" t="25715" r="39475" b="50669"/>
          <a:stretch/>
        </p:blipFill>
        <p:spPr>
          <a:xfrm>
            <a:off x="5040000" y="2736000"/>
            <a:ext cx="383760" cy="431640"/>
          </a:xfrm>
          <a:prstGeom prst="rect">
            <a:avLst/>
          </a:prstGeom>
          <a:ln>
            <a:noFill/>
          </a:ln>
        </p:spPr>
      </p:pic>
      <p:pic>
        <p:nvPicPr>
          <p:cNvPr id="125" name="Image 124"/>
          <p:cNvPicPr/>
          <p:nvPr/>
        </p:nvPicPr>
        <p:blipFill>
          <a:blip r:embed="rId4"/>
          <a:srcRect l="41433" t="20945" r="25167" b="41917"/>
          <a:stretch/>
        </p:blipFill>
        <p:spPr>
          <a:xfrm>
            <a:off x="5424120" y="4680000"/>
            <a:ext cx="387360" cy="43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14"/>
          <p:cNvPicPr/>
          <p:nvPr/>
        </p:nvPicPr>
        <p:blipFill>
          <a:blip r:embed="rId4"/>
          <a:stretch/>
        </p:blipFill>
        <p:spPr>
          <a:xfrm>
            <a:off x="0" y="0"/>
            <a:ext cx="10077480" cy="7557480"/>
          </a:xfrm>
          <a:prstGeom prst="rect">
            <a:avLst/>
          </a:prstGeom>
          <a:ln>
            <a:noFill/>
          </a:ln>
        </p:spPr>
      </p:pic>
      <p:sp>
        <p:nvSpPr>
          <p:cNvPr id="127" name="TextShape 1"/>
          <p:cNvSpPr txBox="1"/>
          <p:nvPr/>
        </p:nvSpPr>
        <p:spPr>
          <a:xfrm>
            <a:off x="-162000" y="548640"/>
            <a:ext cx="4196880" cy="2866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4800" b="0" strike="noStrike" cap="all" spc="-1">
                <a:solidFill>
                  <a:srgbClr val="FFFFFF"/>
                </a:solidFill>
                <a:latin typeface="Calibri Light"/>
              </a:rPr>
              <a:t>Diagrammes de classes</a:t>
            </a:r>
            <a:endParaRPr lang="fr-FR" sz="4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957480" y="3994200"/>
            <a:ext cx="2599560" cy="2817720"/>
          </a:xfrm>
          <a:prstGeom prst="roundRect">
            <a:avLst>
              <a:gd name="adj" fmla="val 6267"/>
            </a:avLst>
          </a:prstGeom>
          <a:blipFill rotWithShape="0">
            <a:blip r:embed="rId5"/>
            <a:stretch>
              <a:fillRect/>
            </a:stretch>
          </a:blipFill>
          <a:ln w="50760">
            <a:solidFill>
              <a:srgbClr val="FFFFFF"/>
            </a:solidFill>
            <a:miter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5046480" y="122040"/>
            <a:ext cx="3265920" cy="3349800"/>
          </a:xfrm>
          <a:prstGeom prst="roundRect">
            <a:avLst>
              <a:gd name="adj" fmla="val 6267"/>
            </a:avLst>
          </a:prstGeom>
          <a:blipFill rotWithShape="0">
            <a:blip r:embed="rId6"/>
            <a:stretch>
              <a:fillRect/>
            </a:stretch>
          </a:blipFill>
          <a:ln w="50760">
            <a:solidFill>
              <a:srgbClr val="FFFFFF"/>
            </a:solidFill>
            <a:miter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TextShape 4"/>
          <p:cNvSpPr txBox="1"/>
          <p:nvPr/>
        </p:nvSpPr>
        <p:spPr>
          <a:xfrm>
            <a:off x="4139280" y="6471360"/>
            <a:ext cx="455400" cy="416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A9F32E4C-DE01-4883-9D4C-91B479CB29FD}" type="slidenum">
              <a:rPr lang="fr-FR" sz="1000" b="0" strike="noStrike" spc="-1">
                <a:solidFill>
                  <a:srgbClr val="FFFFFF"/>
                </a:solidFill>
                <a:latin typeface="Calibri"/>
              </a:rPr>
              <a:t>5</a:t>
            </a:fld>
            <a:endParaRPr lang="fr-FR" sz="1000" b="0" strike="noStrike" spc="-1">
              <a:latin typeface="Times New Roman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6679800" y="3994200"/>
            <a:ext cx="3398040" cy="2827440"/>
          </a:xfrm>
          <a:prstGeom prst="roundRect">
            <a:avLst>
              <a:gd name="adj" fmla="val 6267"/>
            </a:avLst>
          </a:prstGeom>
          <a:blipFill rotWithShape="0">
            <a:blip r:embed="rId7"/>
            <a:stretch>
              <a:fillRect/>
            </a:stretch>
          </a:blipFill>
          <a:ln w="50760">
            <a:solidFill>
              <a:srgbClr val="FFFFFF"/>
            </a:solidFill>
            <a:miter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6"/>
          <p:cNvSpPr/>
          <p:nvPr/>
        </p:nvSpPr>
        <p:spPr>
          <a:xfrm>
            <a:off x="5589000" y="3547800"/>
            <a:ext cx="2180880" cy="2232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lang="fr-FR" sz="800" b="1" strike="noStrike" spc="-1">
                <a:solidFill>
                  <a:srgbClr val="FFFFFF"/>
                </a:solidFill>
                <a:latin typeface="Calibri"/>
              </a:rPr>
              <a:t>Comment nous avons pensé le projet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5466600" y="6897960"/>
            <a:ext cx="2180880" cy="23616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lang="fr-FR" sz="800" b="1" strike="noStrike" spc="-1">
                <a:solidFill>
                  <a:srgbClr val="FFFFFF"/>
                </a:solidFill>
                <a:latin typeface="Calibri"/>
              </a:rPr>
              <a:t>Comment nous l’avons réalisé</a:t>
            </a:r>
            <a:endParaRPr lang="fr-FR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ine 1"/>
          <p:cNvSpPr/>
          <p:nvPr/>
        </p:nvSpPr>
        <p:spPr>
          <a:xfrm>
            <a:off x="8302680" y="5973840"/>
            <a:ext cx="0" cy="1067040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TextShape 2"/>
          <p:cNvSpPr txBox="1"/>
          <p:nvPr/>
        </p:nvSpPr>
        <p:spPr>
          <a:xfrm>
            <a:off x="8612280" y="6471360"/>
            <a:ext cx="460080" cy="416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0C324A5-8AA0-4B87-8393-CEA643F1179C}" type="slidenum">
              <a:rPr lang="fr-FR" sz="1100" b="0" strike="noStrike" spc="-1">
                <a:solidFill>
                  <a:srgbClr val="FFFFFF"/>
                </a:solidFill>
                <a:latin typeface="Calibri"/>
              </a:rPr>
              <a:t>6</a:t>
            </a:fld>
            <a:endParaRPr lang="fr-FR" sz="1100" b="0" strike="noStrike" spc="-1">
              <a:latin typeface="Times New Roman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0" y="735120"/>
            <a:ext cx="867852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3530" b="0" strike="noStrike" cap="all" spc="-1">
                <a:solidFill>
                  <a:srgbClr val="FFFFFF"/>
                </a:solidFill>
                <a:latin typeface="Calibri Light"/>
              </a:rPr>
              <a:t>Tests fonctionnels</a:t>
            </a:r>
            <a:endParaRPr lang="fr-FR" sz="353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37" name="Image 136"/>
          <p:cNvPicPr/>
          <p:nvPr/>
        </p:nvPicPr>
        <p:blipFill>
          <a:blip r:embed="rId3"/>
          <a:stretch/>
        </p:blipFill>
        <p:spPr>
          <a:xfrm>
            <a:off x="4573440" y="-258120"/>
            <a:ext cx="4816080" cy="7671960"/>
          </a:xfrm>
          <a:prstGeom prst="rect">
            <a:avLst/>
          </a:prstGeom>
          <a:ln>
            <a:noFill/>
          </a:ln>
        </p:spPr>
      </p:pic>
      <p:sp>
        <p:nvSpPr>
          <p:cNvPr id="138" name="CustomShape 4"/>
          <p:cNvSpPr/>
          <p:nvPr/>
        </p:nvSpPr>
        <p:spPr>
          <a:xfrm>
            <a:off x="7644240" y="5004720"/>
            <a:ext cx="360" cy="151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6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5"/>
          <p:cNvSpPr/>
          <p:nvPr/>
        </p:nvSpPr>
        <p:spPr>
          <a:xfrm>
            <a:off x="7662600" y="5312520"/>
            <a:ext cx="360" cy="151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6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6"/>
          <p:cNvSpPr/>
          <p:nvPr/>
        </p:nvSpPr>
        <p:spPr>
          <a:xfrm>
            <a:off x="8888040" y="4977360"/>
            <a:ext cx="360" cy="151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6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7"/>
          <p:cNvSpPr/>
          <p:nvPr/>
        </p:nvSpPr>
        <p:spPr>
          <a:xfrm>
            <a:off x="8869680" y="5394960"/>
            <a:ext cx="360" cy="151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6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8"/>
          <p:cNvSpPr/>
          <p:nvPr/>
        </p:nvSpPr>
        <p:spPr>
          <a:xfrm>
            <a:off x="7662600" y="5663160"/>
            <a:ext cx="596880" cy="31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6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9"/>
          <p:cNvSpPr/>
          <p:nvPr/>
        </p:nvSpPr>
        <p:spPr>
          <a:xfrm flipH="1">
            <a:off x="8357040" y="5717880"/>
            <a:ext cx="511560" cy="255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6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612280" y="6471360"/>
            <a:ext cx="460080" cy="416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6360828-53C5-4573-95BB-30C0B10AEE21}" type="slidenum">
              <a:rPr lang="fr-FR" sz="11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100" b="0" strike="noStrike" spc="-1">
              <a:latin typeface="Times New Roman"/>
            </a:endParaRPr>
          </a:p>
        </p:txBody>
      </p:sp>
      <p:pic>
        <p:nvPicPr>
          <p:cNvPr id="145" name="Image 144"/>
          <p:cNvPicPr/>
          <p:nvPr/>
        </p:nvPicPr>
        <p:blipFill>
          <a:blip r:embed="rId3"/>
          <a:stretch/>
        </p:blipFill>
        <p:spPr>
          <a:xfrm>
            <a:off x="139320" y="287640"/>
            <a:ext cx="5476680" cy="2952360"/>
          </a:xfrm>
          <a:prstGeom prst="rect">
            <a:avLst/>
          </a:prstGeom>
          <a:ln>
            <a:noFill/>
          </a:ln>
        </p:spPr>
      </p:pic>
      <p:pic>
        <p:nvPicPr>
          <p:cNvPr id="146" name="Image 145"/>
          <p:cNvPicPr/>
          <p:nvPr/>
        </p:nvPicPr>
        <p:blipFill>
          <a:blip r:embed="rId4"/>
          <a:stretch/>
        </p:blipFill>
        <p:spPr>
          <a:xfrm>
            <a:off x="70560" y="3456000"/>
            <a:ext cx="9001080" cy="3398400"/>
          </a:xfrm>
          <a:prstGeom prst="rect">
            <a:avLst/>
          </a:prstGeom>
          <a:ln>
            <a:noFill/>
          </a:ln>
        </p:spPr>
      </p:pic>
      <p:pic>
        <p:nvPicPr>
          <p:cNvPr id="147" name="Image 146"/>
          <p:cNvPicPr/>
          <p:nvPr/>
        </p:nvPicPr>
        <p:blipFill>
          <a:blip r:embed="rId5"/>
          <a:srcRect l="12318" t="9699" r="12332" b="42999"/>
          <a:stretch/>
        </p:blipFill>
        <p:spPr>
          <a:xfrm>
            <a:off x="6048000" y="-431640"/>
            <a:ext cx="3959280" cy="395928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4392000" y="1296360"/>
            <a:ext cx="575640" cy="57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close/>
              </a:path>
            </a:pathLst>
          </a:custGeom>
          <a:noFill/>
          <a:ln cap="rnd">
            <a:solidFill>
              <a:srgbClr val="ED1C2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3"/>
          <p:cNvSpPr/>
          <p:nvPr/>
        </p:nvSpPr>
        <p:spPr>
          <a:xfrm>
            <a:off x="7848000" y="4752000"/>
            <a:ext cx="503640" cy="50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close/>
              </a:path>
            </a:pathLst>
          </a:custGeom>
          <a:noFill/>
          <a:ln cap="rnd">
            <a:solidFill>
              <a:srgbClr val="ED1C2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3951720" y="2736000"/>
            <a:ext cx="431640" cy="431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close/>
              </a:path>
            </a:pathLst>
          </a:custGeom>
          <a:noFill/>
          <a:ln cap="rnd">
            <a:solidFill>
              <a:srgbClr val="ED1C2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5"/>
          <p:cNvSpPr/>
          <p:nvPr/>
        </p:nvSpPr>
        <p:spPr>
          <a:xfrm>
            <a:off x="6984000" y="6264000"/>
            <a:ext cx="719640" cy="71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close/>
              </a:path>
            </a:pathLst>
          </a:custGeom>
          <a:noFill/>
          <a:ln cap="rnd">
            <a:solidFill>
              <a:srgbClr val="ED1C2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6"/>
          <p:cNvSpPr/>
          <p:nvPr/>
        </p:nvSpPr>
        <p:spPr>
          <a:xfrm>
            <a:off x="7776000" y="360000"/>
            <a:ext cx="2231640" cy="3239640"/>
          </a:xfrm>
          <a:custGeom>
            <a:avLst/>
            <a:gdLst/>
            <a:ahLst/>
            <a:cxnLst/>
            <a:rect l="0" t="0" r="r" b="b"/>
            <a:pathLst>
              <a:path w="6201" h="9001">
                <a:moveTo>
                  <a:pt x="1033" y="0"/>
                </a:moveTo>
                <a:lnTo>
                  <a:pt x="1033" y="0"/>
                </a:lnTo>
                <a:lnTo>
                  <a:pt x="979" y="1"/>
                </a:lnTo>
                <a:lnTo>
                  <a:pt x="925" y="6"/>
                </a:lnTo>
                <a:lnTo>
                  <a:pt x="871" y="13"/>
                </a:lnTo>
                <a:lnTo>
                  <a:pt x="818" y="23"/>
                </a:lnTo>
                <a:lnTo>
                  <a:pt x="766" y="35"/>
                </a:lnTo>
                <a:lnTo>
                  <a:pt x="714" y="51"/>
                </a:lnTo>
                <a:lnTo>
                  <a:pt x="663" y="69"/>
                </a:lnTo>
                <a:lnTo>
                  <a:pt x="613" y="89"/>
                </a:lnTo>
                <a:lnTo>
                  <a:pt x="564" y="113"/>
                </a:lnTo>
                <a:lnTo>
                  <a:pt x="517" y="138"/>
                </a:lnTo>
                <a:lnTo>
                  <a:pt x="470" y="167"/>
                </a:lnTo>
                <a:lnTo>
                  <a:pt x="426" y="197"/>
                </a:lnTo>
                <a:lnTo>
                  <a:pt x="383" y="230"/>
                </a:lnTo>
                <a:lnTo>
                  <a:pt x="342" y="265"/>
                </a:lnTo>
                <a:lnTo>
                  <a:pt x="303" y="303"/>
                </a:lnTo>
                <a:lnTo>
                  <a:pt x="265" y="342"/>
                </a:lnTo>
                <a:lnTo>
                  <a:pt x="230" y="383"/>
                </a:lnTo>
                <a:lnTo>
                  <a:pt x="197" y="426"/>
                </a:lnTo>
                <a:lnTo>
                  <a:pt x="167" y="470"/>
                </a:lnTo>
                <a:lnTo>
                  <a:pt x="138" y="516"/>
                </a:lnTo>
                <a:lnTo>
                  <a:pt x="113" y="564"/>
                </a:lnTo>
                <a:lnTo>
                  <a:pt x="89" y="613"/>
                </a:lnTo>
                <a:lnTo>
                  <a:pt x="69" y="663"/>
                </a:lnTo>
                <a:lnTo>
                  <a:pt x="51" y="714"/>
                </a:lnTo>
                <a:lnTo>
                  <a:pt x="35" y="766"/>
                </a:lnTo>
                <a:lnTo>
                  <a:pt x="23" y="818"/>
                </a:lnTo>
                <a:lnTo>
                  <a:pt x="13" y="871"/>
                </a:lnTo>
                <a:lnTo>
                  <a:pt x="6" y="925"/>
                </a:lnTo>
                <a:lnTo>
                  <a:pt x="1" y="979"/>
                </a:lnTo>
                <a:lnTo>
                  <a:pt x="0" y="1033"/>
                </a:lnTo>
                <a:lnTo>
                  <a:pt x="0" y="7966"/>
                </a:lnTo>
                <a:lnTo>
                  <a:pt x="0" y="7966"/>
                </a:lnTo>
                <a:lnTo>
                  <a:pt x="1" y="8020"/>
                </a:lnTo>
                <a:lnTo>
                  <a:pt x="6" y="8074"/>
                </a:lnTo>
                <a:lnTo>
                  <a:pt x="13" y="8128"/>
                </a:lnTo>
                <a:lnTo>
                  <a:pt x="23" y="8181"/>
                </a:lnTo>
                <a:lnTo>
                  <a:pt x="35" y="8233"/>
                </a:lnTo>
                <a:lnTo>
                  <a:pt x="51" y="8285"/>
                </a:lnTo>
                <a:lnTo>
                  <a:pt x="69" y="8336"/>
                </a:lnTo>
                <a:lnTo>
                  <a:pt x="89" y="8386"/>
                </a:lnTo>
                <a:lnTo>
                  <a:pt x="113" y="8435"/>
                </a:lnTo>
                <a:lnTo>
                  <a:pt x="138" y="8483"/>
                </a:lnTo>
                <a:lnTo>
                  <a:pt x="167" y="8529"/>
                </a:lnTo>
                <a:lnTo>
                  <a:pt x="197" y="8573"/>
                </a:lnTo>
                <a:lnTo>
                  <a:pt x="230" y="8616"/>
                </a:lnTo>
                <a:lnTo>
                  <a:pt x="265" y="8657"/>
                </a:lnTo>
                <a:lnTo>
                  <a:pt x="303" y="8696"/>
                </a:lnTo>
                <a:lnTo>
                  <a:pt x="342" y="8734"/>
                </a:lnTo>
                <a:lnTo>
                  <a:pt x="383" y="8769"/>
                </a:lnTo>
                <a:lnTo>
                  <a:pt x="426" y="8802"/>
                </a:lnTo>
                <a:lnTo>
                  <a:pt x="470" y="8832"/>
                </a:lnTo>
                <a:lnTo>
                  <a:pt x="517" y="8861"/>
                </a:lnTo>
                <a:lnTo>
                  <a:pt x="564" y="8886"/>
                </a:lnTo>
                <a:lnTo>
                  <a:pt x="613" y="8910"/>
                </a:lnTo>
                <a:lnTo>
                  <a:pt x="663" y="8930"/>
                </a:lnTo>
                <a:lnTo>
                  <a:pt x="714" y="8948"/>
                </a:lnTo>
                <a:lnTo>
                  <a:pt x="766" y="8964"/>
                </a:lnTo>
                <a:lnTo>
                  <a:pt x="818" y="8976"/>
                </a:lnTo>
                <a:lnTo>
                  <a:pt x="871" y="8986"/>
                </a:lnTo>
                <a:lnTo>
                  <a:pt x="925" y="8993"/>
                </a:lnTo>
                <a:lnTo>
                  <a:pt x="979" y="8998"/>
                </a:lnTo>
                <a:lnTo>
                  <a:pt x="1033" y="8999"/>
                </a:lnTo>
                <a:lnTo>
                  <a:pt x="5166" y="9000"/>
                </a:lnTo>
                <a:lnTo>
                  <a:pt x="5166" y="9000"/>
                </a:lnTo>
                <a:lnTo>
                  <a:pt x="5220" y="8999"/>
                </a:lnTo>
                <a:lnTo>
                  <a:pt x="5274" y="8994"/>
                </a:lnTo>
                <a:lnTo>
                  <a:pt x="5328" y="8987"/>
                </a:lnTo>
                <a:lnTo>
                  <a:pt x="5381" y="8977"/>
                </a:lnTo>
                <a:lnTo>
                  <a:pt x="5433" y="8965"/>
                </a:lnTo>
                <a:lnTo>
                  <a:pt x="5485" y="8949"/>
                </a:lnTo>
                <a:lnTo>
                  <a:pt x="5536" y="8931"/>
                </a:lnTo>
                <a:lnTo>
                  <a:pt x="5586" y="8911"/>
                </a:lnTo>
                <a:lnTo>
                  <a:pt x="5635" y="8887"/>
                </a:lnTo>
                <a:lnTo>
                  <a:pt x="5683" y="8862"/>
                </a:lnTo>
                <a:lnTo>
                  <a:pt x="5729" y="8833"/>
                </a:lnTo>
                <a:lnTo>
                  <a:pt x="5773" y="8803"/>
                </a:lnTo>
                <a:lnTo>
                  <a:pt x="5816" y="8770"/>
                </a:lnTo>
                <a:lnTo>
                  <a:pt x="5857" y="8735"/>
                </a:lnTo>
                <a:lnTo>
                  <a:pt x="5896" y="8697"/>
                </a:lnTo>
                <a:lnTo>
                  <a:pt x="5934" y="8658"/>
                </a:lnTo>
                <a:lnTo>
                  <a:pt x="5969" y="8617"/>
                </a:lnTo>
                <a:lnTo>
                  <a:pt x="6002" y="8574"/>
                </a:lnTo>
                <a:lnTo>
                  <a:pt x="6032" y="8530"/>
                </a:lnTo>
                <a:lnTo>
                  <a:pt x="6061" y="8483"/>
                </a:lnTo>
                <a:lnTo>
                  <a:pt x="6086" y="8436"/>
                </a:lnTo>
                <a:lnTo>
                  <a:pt x="6110" y="8387"/>
                </a:lnTo>
                <a:lnTo>
                  <a:pt x="6130" y="8337"/>
                </a:lnTo>
                <a:lnTo>
                  <a:pt x="6148" y="8286"/>
                </a:lnTo>
                <a:lnTo>
                  <a:pt x="6164" y="8234"/>
                </a:lnTo>
                <a:lnTo>
                  <a:pt x="6176" y="8182"/>
                </a:lnTo>
                <a:lnTo>
                  <a:pt x="6186" y="8129"/>
                </a:lnTo>
                <a:lnTo>
                  <a:pt x="6193" y="8075"/>
                </a:lnTo>
                <a:lnTo>
                  <a:pt x="6198" y="8021"/>
                </a:lnTo>
                <a:lnTo>
                  <a:pt x="6199" y="7967"/>
                </a:lnTo>
                <a:lnTo>
                  <a:pt x="6200" y="1033"/>
                </a:lnTo>
                <a:lnTo>
                  <a:pt x="6200" y="1033"/>
                </a:lnTo>
                <a:lnTo>
                  <a:pt x="6199" y="979"/>
                </a:lnTo>
                <a:lnTo>
                  <a:pt x="6194" y="925"/>
                </a:lnTo>
                <a:lnTo>
                  <a:pt x="6187" y="871"/>
                </a:lnTo>
                <a:lnTo>
                  <a:pt x="6177" y="818"/>
                </a:lnTo>
                <a:lnTo>
                  <a:pt x="6165" y="766"/>
                </a:lnTo>
                <a:lnTo>
                  <a:pt x="6149" y="714"/>
                </a:lnTo>
                <a:lnTo>
                  <a:pt x="6131" y="663"/>
                </a:lnTo>
                <a:lnTo>
                  <a:pt x="6111" y="613"/>
                </a:lnTo>
                <a:lnTo>
                  <a:pt x="6087" y="564"/>
                </a:lnTo>
                <a:lnTo>
                  <a:pt x="6062" y="517"/>
                </a:lnTo>
                <a:lnTo>
                  <a:pt x="6033" y="470"/>
                </a:lnTo>
                <a:lnTo>
                  <a:pt x="6003" y="426"/>
                </a:lnTo>
                <a:lnTo>
                  <a:pt x="5970" y="383"/>
                </a:lnTo>
                <a:lnTo>
                  <a:pt x="5935" y="342"/>
                </a:lnTo>
                <a:lnTo>
                  <a:pt x="5897" y="303"/>
                </a:lnTo>
                <a:lnTo>
                  <a:pt x="5858" y="265"/>
                </a:lnTo>
                <a:lnTo>
                  <a:pt x="5817" y="230"/>
                </a:lnTo>
                <a:lnTo>
                  <a:pt x="5774" y="197"/>
                </a:lnTo>
                <a:lnTo>
                  <a:pt x="5730" y="167"/>
                </a:lnTo>
                <a:lnTo>
                  <a:pt x="5684" y="138"/>
                </a:lnTo>
                <a:lnTo>
                  <a:pt x="5636" y="113"/>
                </a:lnTo>
                <a:lnTo>
                  <a:pt x="5587" y="89"/>
                </a:lnTo>
                <a:lnTo>
                  <a:pt x="5537" y="69"/>
                </a:lnTo>
                <a:lnTo>
                  <a:pt x="5486" y="51"/>
                </a:lnTo>
                <a:lnTo>
                  <a:pt x="5434" y="35"/>
                </a:lnTo>
                <a:lnTo>
                  <a:pt x="5382" y="23"/>
                </a:lnTo>
                <a:lnTo>
                  <a:pt x="5329" y="13"/>
                </a:lnTo>
                <a:lnTo>
                  <a:pt x="5275" y="6"/>
                </a:lnTo>
                <a:lnTo>
                  <a:pt x="5221" y="1"/>
                </a:lnTo>
                <a:lnTo>
                  <a:pt x="5167" y="0"/>
                </a:lnTo>
                <a:lnTo>
                  <a:pt x="1033" y="0"/>
                </a:lnTo>
              </a:path>
            </a:pathLst>
          </a:custGeom>
          <a:noFill/>
          <a:ln cap="rnd">
            <a:solidFill>
              <a:srgbClr val="00AAAD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7"/>
          <p:cNvSpPr/>
          <p:nvPr/>
        </p:nvSpPr>
        <p:spPr>
          <a:xfrm>
            <a:off x="7632000" y="936000"/>
            <a:ext cx="2519640" cy="280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close/>
              </a:path>
            </a:pathLst>
          </a:custGeom>
          <a:noFill/>
          <a:ln cap="rnd">
            <a:solidFill>
              <a:srgbClr val="ED1C2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Line 8"/>
          <p:cNvSpPr/>
          <p:nvPr/>
        </p:nvSpPr>
        <p:spPr>
          <a:xfrm>
            <a:off x="4967640" y="1728000"/>
            <a:ext cx="2880360" cy="3024000"/>
          </a:xfrm>
          <a:prstGeom prst="line">
            <a:avLst/>
          </a:prstGeom>
          <a:ln cap="rnd">
            <a:solidFill>
              <a:srgbClr val="ED1C24"/>
            </a:solidFill>
            <a:custDash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612280" y="6471360"/>
            <a:ext cx="460080" cy="416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A40F3BC-DD99-4641-9E02-129B6FAE68A2}" type="slidenum">
              <a:rPr lang="fr-FR" sz="1100" b="0" strike="noStrike" spc="-1">
                <a:solidFill>
                  <a:srgbClr val="FFFFFF"/>
                </a:solidFill>
                <a:latin typeface="Calibri"/>
              </a:rPr>
              <a:t>8</a:t>
            </a:fld>
            <a:endParaRPr lang="fr-FR" sz="1100" b="0" strike="noStrike" spc="-1">
              <a:latin typeface="Times New Roman"/>
            </a:endParaRPr>
          </a:p>
        </p:txBody>
      </p:sp>
      <p:pic>
        <p:nvPicPr>
          <p:cNvPr id="156" name="Image 155"/>
          <p:cNvPicPr/>
          <p:nvPr/>
        </p:nvPicPr>
        <p:blipFill>
          <a:blip r:embed="rId3"/>
          <a:srcRect l="35029" t="60486" r="5" b="3202"/>
          <a:stretch/>
        </p:blipFill>
        <p:spPr>
          <a:xfrm>
            <a:off x="103680" y="576000"/>
            <a:ext cx="5007960" cy="1079640"/>
          </a:xfrm>
          <a:prstGeom prst="rect">
            <a:avLst/>
          </a:prstGeom>
          <a:ln>
            <a:noFill/>
          </a:ln>
        </p:spPr>
      </p:pic>
      <p:pic>
        <p:nvPicPr>
          <p:cNvPr id="157" name="Image 156"/>
          <p:cNvPicPr/>
          <p:nvPr/>
        </p:nvPicPr>
        <p:blipFill>
          <a:blip r:embed="rId4"/>
          <a:stretch/>
        </p:blipFill>
        <p:spPr>
          <a:xfrm>
            <a:off x="144000" y="2618280"/>
            <a:ext cx="4895640" cy="2565360"/>
          </a:xfrm>
          <a:prstGeom prst="rect">
            <a:avLst/>
          </a:prstGeom>
          <a:ln>
            <a:noFill/>
          </a:ln>
        </p:spPr>
      </p:pic>
      <p:pic>
        <p:nvPicPr>
          <p:cNvPr id="158" name="Image 157"/>
          <p:cNvPicPr/>
          <p:nvPr/>
        </p:nvPicPr>
        <p:blipFill>
          <a:blip r:embed="rId5"/>
          <a:srcRect l="66187" t="66219" r="7"/>
          <a:stretch/>
        </p:blipFill>
        <p:spPr>
          <a:xfrm>
            <a:off x="360000" y="5832000"/>
            <a:ext cx="2696760" cy="1473840"/>
          </a:xfrm>
          <a:prstGeom prst="rect">
            <a:avLst/>
          </a:prstGeom>
          <a:ln>
            <a:noFill/>
          </a:ln>
        </p:spPr>
      </p:pic>
      <p:pic>
        <p:nvPicPr>
          <p:cNvPr id="159" name="Image 158"/>
          <p:cNvPicPr/>
          <p:nvPr/>
        </p:nvPicPr>
        <p:blipFill>
          <a:blip r:embed="rId6"/>
          <a:srcRect r="2740" b="31199"/>
          <a:stretch/>
        </p:blipFill>
        <p:spPr>
          <a:xfrm>
            <a:off x="4968000" y="-144000"/>
            <a:ext cx="5111280" cy="575928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5112000" y="1440000"/>
            <a:ext cx="3599640" cy="3383640"/>
          </a:xfrm>
          <a:custGeom>
            <a:avLst/>
            <a:gdLst/>
            <a:ahLst/>
            <a:cxnLst/>
            <a:rect l="0" t="0" r="r" b="b"/>
            <a:pathLst>
              <a:path w="10001" h="9401">
                <a:moveTo>
                  <a:pt x="1566" y="0"/>
                </a:moveTo>
                <a:lnTo>
                  <a:pt x="1566" y="0"/>
                </a:lnTo>
                <a:lnTo>
                  <a:pt x="1484" y="2"/>
                </a:lnTo>
                <a:lnTo>
                  <a:pt x="1402" y="9"/>
                </a:lnTo>
                <a:lnTo>
                  <a:pt x="1321" y="19"/>
                </a:lnTo>
                <a:lnTo>
                  <a:pt x="1240" y="34"/>
                </a:lnTo>
                <a:lnTo>
                  <a:pt x="1161" y="53"/>
                </a:lnTo>
                <a:lnTo>
                  <a:pt x="1082" y="77"/>
                </a:lnTo>
                <a:lnTo>
                  <a:pt x="1005" y="104"/>
                </a:lnTo>
                <a:lnTo>
                  <a:pt x="929" y="135"/>
                </a:lnTo>
                <a:lnTo>
                  <a:pt x="855" y="171"/>
                </a:lnTo>
                <a:lnTo>
                  <a:pt x="783" y="210"/>
                </a:lnTo>
                <a:lnTo>
                  <a:pt x="713" y="253"/>
                </a:lnTo>
                <a:lnTo>
                  <a:pt x="646" y="299"/>
                </a:lnTo>
                <a:lnTo>
                  <a:pt x="580" y="349"/>
                </a:lnTo>
                <a:lnTo>
                  <a:pt x="518" y="402"/>
                </a:lnTo>
                <a:lnTo>
                  <a:pt x="459" y="459"/>
                </a:lnTo>
                <a:lnTo>
                  <a:pt x="402" y="518"/>
                </a:lnTo>
                <a:lnTo>
                  <a:pt x="349" y="580"/>
                </a:lnTo>
                <a:lnTo>
                  <a:pt x="299" y="646"/>
                </a:lnTo>
                <a:lnTo>
                  <a:pt x="253" y="713"/>
                </a:lnTo>
                <a:lnTo>
                  <a:pt x="210" y="783"/>
                </a:lnTo>
                <a:lnTo>
                  <a:pt x="171" y="855"/>
                </a:lnTo>
                <a:lnTo>
                  <a:pt x="135" y="929"/>
                </a:lnTo>
                <a:lnTo>
                  <a:pt x="104" y="1005"/>
                </a:lnTo>
                <a:lnTo>
                  <a:pt x="77" y="1082"/>
                </a:lnTo>
                <a:lnTo>
                  <a:pt x="53" y="1161"/>
                </a:lnTo>
                <a:lnTo>
                  <a:pt x="34" y="1240"/>
                </a:lnTo>
                <a:lnTo>
                  <a:pt x="19" y="1321"/>
                </a:lnTo>
                <a:lnTo>
                  <a:pt x="9" y="1402"/>
                </a:lnTo>
                <a:lnTo>
                  <a:pt x="2" y="1484"/>
                </a:lnTo>
                <a:lnTo>
                  <a:pt x="0" y="1566"/>
                </a:lnTo>
                <a:lnTo>
                  <a:pt x="0" y="7833"/>
                </a:lnTo>
                <a:lnTo>
                  <a:pt x="0" y="7833"/>
                </a:lnTo>
                <a:lnTo>
                  <a:pt x="2" y="7915"/>
                </a:lnTo>
                <a:lnTo>
                  <a:pt x="9" y="7997"/>
                </a:lnTo>
                <a:lnTo>
                  <a:pt x="19" y="8078"/>
                </a:lnTo>
                <a:lnTo>
                  <a:pt x="34" y="8159"/>
                </a:lnTo>
                <a:lnTo>
                  <a:pt x="53" y="8238"/>
                </a:lnTo>
                <a:lnTo>
                  <a:pt x="77" y="8317"/>
                </a:lnTo>
                <a:lnTo>
                  <a:pt x="104" y="8394"/>
                </a:lnTo>
                <a:lnTo>
                  <a:pt x="135" y="8470"/>
                </a:lnTo>
                <a:lnTo>
                  <a:pt x="171" y="8544"/>
                </a:lnTo>
                <a:lnTo>
                  <a:pt x="210" y="8616"/>
                </a:lnTo>
                <a:lnTo>
                  <a:pt x="253" y="8686"/>
                </a:lnTo>
                <a:lnTo>
                  <a:pt x="299" y="8753"/>
                </a:lnTo>
                <a:lnTo>
                  <a:pt x="349" y="8819"/>
                </a:lnTo>
                <a:lnTo>
                  <a:pt x="402" y="8881"/>
                </a:lnTo>
                <a:lnTo>
                  <a:pt x="459" y="8940"/>
                </a:lnTo>
                <a:lnTo>
                  <a:pt x="518" y="8997"/>
                </a:lnTo>
                <a:lnTo>
                  <a:pt x="580" y="9050"/>
                </a:lnTo>
                <a:lnTo>
                  <a:pt x="646" y="9100"/>
                </a:lnTo>
                <a:lnTo>
                  <a:pt x="713" y="9146"/>
                </a:lnTo>
                <a:lnTo>
                  <a:pt x="783" y="9189"/>
                </a:lnTo>
                <a:lnTo>
                  <a:pt x="855" y="9228"/>
                </a:lnTo>
                <a:lnTo>
                  <a:pt x="929" y="9264"/>
                </a:lnTo>
                <a:lnTo>
                  <a:pt x="1005" y="9295"/>
                </a:lnTo>
                <a:lnTo>
                  <a:pt x="1082" y="9322"/>
                </a:lnTo>
                <a:lnTo>
                  <a:pt x="1161" y="9346"/>
                </a:lnTo>
                <a:lnTo>
                  <a:pt x="1240" y="9365"/>
                </a:lnTo>
                <a:lnTo>
                  <a:pt x="1321" y="9380"/>
                </a:lnTo>
                <a:lnTo>
                  <a:pt x="1402" y="9390"/>
                </a:lnTo>
                <a:lnTo>
                  <a:pt x="1484" y="9397"/>
                </a:lnTo>
                <a:lnTo>
                  <a:pt x="1566" y="9399"/>
                </a:lnTo>
                <a:lnTo>
                  <a:pt x="8433" y="9400"/>
                </a:lnTo>
                <a:lnTo>
                  <a:pt x="8433" y="9399"/>
                </a:lnTo>
                <a:lnTo>
                  <a:pt x="8515" y="9397"/>
                </a:lnTo>
                <a:lnTo>
                  <a:pt x="8597" y="9390"/>
                </a:lnTo>
                <a:lnTo>
                  <a:pt x="8678" y="9380"/>
                </a:lnTo>
                <a:lnTo>
                  <a:pt x="8758" y="9365"/>
                </a:lnTo>
                <a:lnTo>
                  <a:pt x="8838" y="9346"/>
                </a:lnTo>
                <a:lnTo>
                  <a:pt x="8917" y="9322"/>
                </a:lnTo>
                <a:lnTo>
                  <a:pt x="8994" y="9295"/>
                </a:lnTo>
                <a:lnTo>
                  <a:pt x="9070" y="9264"/>
                </a:lnTo>
                <a:lnTo>
                  <a:pt x="9144" y="9228"/>
                </a:lnTo>
                <a:lnTo>
                  <a:pt x="9216" y="9189"/>
                </a:lnTo>
                <a:lnTo>
                  <a:pt x="9286" y="9147"/>
                </a:lnTo>
                <a:lnTo>
                  <a:pt x="9353" y="9100"/>
                </a:lnTo>
                <a:lnTo>
                  <a:pt x="9418" y="9050"/>
                </a:lnTo>
                <a:lnTo>
                  <a:pt x="9481" y="8997"/>
                </a:lnTo>
                <a:lnTo>
                  <a:pt x="9540" y="8941"/>
                </a:lnTo>
                <a:lnTo>
                  <a:pt x="9596" y="8881"/>
                </a:lnTo>
                <a:lnTo>
                  <a:pt x="9650" y="8819"/>
                </a:lnTo>
                <a:lnTo>
                  <a:pt x="9700" y="8754"/>
                </a:lnTo>
                <a:lnTo>
                  <a:pt x="9746" y="8686"/>
                </a:lnTo>
                <a:lnTo>
                  <a:pt x="9789" y="8617"/>
                </a:lnTo>
                <a:lnTo>
                  <a:pt x="9828" y="8545"/>
                </a:lnTo>
                <a:lnTo>
                  <a:pt x="9863" y="8471"/>
                </a:lnTo>
                <a:lnTo>
                  <a:pt x="9895" y="8395"/>
                </a:lnTo>
                <a:lnTo>
                  <a:pt x="9922" y="8318"/>
                </a:lnTo>
                <a:lnTo>
                  <a:pt x="9945" y="8239"/>
                </a:lnTo>
                <a:lnTo>
                  <a:pt x="9965" y="8159"/>
                </a:lnTo>
                <a:lnTo>
                  <a:pt x="9980" y="8079"/>
                </a:lnTo>
                <a:lnTo>
                  <a:pt x="9990" y="7998"/>
                </a:lnTo>
                <a:lnTo>
                  <a:pt x="9997" y="7916"/>
                </a:lnTo>
                <a:lnTo>
                  <a:pt x="9999" y="7834"/>
                </a:lnTo>
                <a:lnTo>
                  <a:pt x="10000" y="1566"/>
                </a:lnTo>
                <a:lnTo>
                  <a:pt x="9999" y="1566"/>
                </a:lnTo>
                <a:lnTo>
                  <a:pt x="9997" y="1484"/>
                </a:lnTo>
                <a:lnTo>
                  <a:pt x="9990" y="1402"/>
                </a:lnTo>
                <a:lnTo>
                  <a:pt x="9980" y="1321"/>
                </a:lnTo>
                <a:lnTo>
                  <a:pt x="9965" y="1241"/>
                </a:lnTo>
                <a:lnTo>
                  <a:pt x="9946" y="1161"/>
                </a:lnTo>
                <a:lnTo>
                  <a:pt x="9922" y="1082"/>
                </a:lnTo>
                <a:lnTo>
                  <a:pt x="9895" y="1005"/>
                </a:lnTo>
                <a:lnTo>
                  <a:pt x="9864" y="929"/>
                </a:lnTo>
                <a:lnTo>
                  <a:pt x="9828" y="855"/>
                </a:lnTo>
                <a:lnTo>
                  <a:pt x="9789" y="783"/>
                </a:lnTo>
                <a:lnTo>
                  <a:pt x="9747" y="713"/>
                </a:lnTo>
                <a:lnTo>
                  <a:pt x="9700" y="646"/>
                </a:lnTo>
                <a:lnTo>
                  <a:pt x="9650" y="581"/>
                </a:lnTo>
                <a:lnTo>
                  <a:pt x="9597" y="518"/>
                </a:lnTo>
                <a:lnTo>
                  <a:pt x="9541" y="459"/>
                </a:lnTo>
                <a:lnTo>
                  <a:pt x="9481" y="403"/>
                </a:lnTo>
                <a:lnTo>
                  <a:pt x="9419" y="349"/>
                </a:lnTo>
                <a:lnTo>
                  <a:pt x="9354" y="299"/>
                </a:lnTo>
                <a:lnTo>
                  <a:pt x="9286" y="253"/>
                </a:lnTo>
                <a:lnTo>
                  <a:pt x="9217" y="210"/>
                </a:lnTo>
                <a:lnTo>
                  <a:pt x="9145" y="171"/>
                </a:lnTo>
                <a:lnTo>
                  <a:pt x="9071" y="136"/>
                </a:lnTo>
                <a:lnTo>
                  <a:pt x="8995" y="104"/>
                </a:lnTo>
                <a:lnTo>
                  <a:pt x="8918" y="77"/>
                </a:lnTo>
                <a:lnTo>
                  <a:pt x="8839" y="54"/>
                </a:lnTo>
                <a:lnTo>
                  <a:pt x="8759" y="34"/>
                </a:lnTo>
                <a:lnTo>
                  <a:pt x="8679" y="19"/>
                </a:lnTo>
                <a:lnTo>
                  <a:pt x="8598" y="9"/>
                </a:lnTo>
                <a:lnTo>
                  <a:pt x="8516" y="2"/>
                </a:lnTo>
                <a:lnTo>
                  <a:pt x="8434" y="0"/>
                </a:lnTo>
                <a:lnTo>
                  <a:pt x="1566" y="0"/>
                </a:lnTo>
              </a:path>
            </a:pathLst>
          </a:custGeom>
          <a:noFill/>
          <a:ln cap="rnd">
            <a:solidFill>
              <a:srgbClr val="00AAAD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3"/>
          <p:cNvSpPr/>
          <p:nvPr/>
        </p:nvSpPr>
        <p:spPr>
          <a:xfrm>
            <a:off x="5688000" y="2376000"/>
            <a:ext cx="1223640" cy="208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close/>
              </a:path>
            </a:pathLst>
          </a:custGeom>
          <a:noFill/>
          <a:ln cap="rnd">
            <a:solidFill>
              <a:srgbClr val="ED1C2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Line 4"/>
          <p:cNvSpPr/>
          <p:nvPr/>
        </p:nvSpPr>
        <p:spPr>
          <a:xfrm flipH="1" flipV="1">
            <a:off x="4464000" y="1655640"/>
            <a:ext cx="1368000" cy="1728360"/>
          </a:xfrm>
          <a:prstGeom prst="line">
            <a:avLst/>
          </a:prstGeom>
          <a:ln cap="rnd">
            <a:solidFill>
              <a:srgbClr val="000000"/>
            </a:solidFill>
            <a:custDash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5"/>
          <p:cNvSpPr/>
          <p:nvPr/>
        </p:nvSpPr>
        <p:spPr>
          <a:xfrm>
            <a:off x="7128000" y="1728000"/>
            <a:ext cx="2231640" cy="2951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close/>
              </a:path>
            </a:pathLst>
          </a:custGeom>
          <a:noFill/>
          <a:ln cap="rnd">
            <a:solidFill>
              <a:srgbClr val="ED1C2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Line 6"/>
          <p:cNvSpPr/>
          <p:nvPr/>
        </p:nvSpPr>
        <p:spPr>
          <a:xfrm flipH="1">
            <a:off x="3057120" y="4680000"/>
            <a:ext cx="5222880" cy="1872000"/>
          </a:xfrm>
          <a:prstGeom prst="line">
            <a:avLst/>
          </a:prstGeom>
          <a:ln cap="rnd">
            <a:solidFill>
              <a:srgbClr val="000000"/>
            </a:solidFill>
            <a:custDash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Line 7"/>
          <p:cNvSpPr/>
          <p:nvPr/>
        </p:nvSpPr>
        <p:spPr>
          <a:xfrm flipH="1">
            <a:off x="5040000" y="4680000"/>
            <a:ext cx="3240000" cy="216000"/>
          </a:xfrm>
          <a:prstGeom prst="line">
            <a:avLst/>
          </a:prstGeom>
          <a:ln cap="rnd">
            <a:solidFill>
              <a:srgbClr val="000000"/>
            </a:solidFill>
            <a:custDash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8"/>
          <p:cNvSpPr/>
          <p:nvPr/>
        </p:nvSpPr>
        <p:spPr>
          <a:xfrm>
            <a:off x="756000" y="108000"/>
            <a:ext cx="4031640" cy="431640"/>
          </a:xfrm>
          <a:custGeom>
            <a:avLst/>
            <a:gdLst/>
            <a:ahLst/>
            <a:cxnLst/>
            <a:rect l="0" t="0" r="r" b="b"/>
            <a:pathLst>
              <a:path w="11201" h="1201">
                <a:moveTo>
                  <a:pt x="200" y="0"/>
                </a:moveTo>
                <a:lnTo>
                  <a:pt x="200" y="0"/>
                </a:lnTo>
                <a:lnTo>
                  <a:pt x="190" y="0"/>
                </a:lnTo>
                <a:lnTo>
                  <a:pt x="179" y="1"/>
                </a:lnTo>
                <a:lnTo>
                  <a:pt x="169" y="2"/>
                </a:lnTo>
                <a:lnTo>
                  <a:pt x="159" y="4"/>
                </a:lnTo>
                <a:lnTo>
                  <a:pt x="148" y="7"/>
                </a:lnTo>
                <a:lnTo>
                  <a:pt x="139" y="10"/>
                </a:lnTo>
                <a:lnTo>
                  <a:pt x="129" y="13"/>
                </a:lnTo>
                <a:lnTo>
                  <a:pt x="119" y="17"/>
                </a:lnTo>
                <a:lnTo>
                  <a:pt x="110" y="22"/>
                </a:lnTo>
                <a:lnTo>
                  <a:pt x="101" y="27"/>
                </a:lnTo>
                <a:lnTo>
                  <a:pt x="92" y="32"/>
                </a:lnTo>
                <a:lnTo>
                  <a:pt x="83" y="38"/>
                </a:lnTo>
                <a:lnTo>
                  <a:pt x="75" y="45"/>
                </a:lnTo>
                <a:lnTo>
                  <a:pt x="67" y="51"/>
                </a:lnTo>
                <a:lnTo>
                  <a:pt x="59" y="59"/>
                </a:lnTo>
                <a:lnTo>
                  <a:pt x="52" y="66"/>
                </a:lnTo>
                <a:lnTo>
                  <a:pt x="45" y="74"/>
                </a:lnTo>
                <a:lnTo>
                  <a:pt x="39" y="82"/>
                </a:lnTo>
                <a:lnTo>
                  <a:pt x="33" y="91"/>
                </a:lnTo>
                <a:lnTo>
                  <a:pt x="28" y="100"/>
                </a:lnTo>
                <a:lnTo>
                  <a:pt x="23" y="109"/>
                </a:lnTo>
                <a:lnTo>
                  <a:pt x="18" y="119"/>
                </a:lnTo>
                <a:lnTo>
                  <a:pt x="14" y="128"/>
                </a:lnTo>
                <a:lnTo>
                  <a:pt x="11" y="138"/>
                </a:lnTo>
                <a:lnTo>
                  <a:pt x="8" y="148"/>
                </a:lnTo>
                <a:lnTo>
                  <a:pt x="5" y="158"/>
                </a:lnTo>
                <a:lnTo>
                  <a:pt x="3" y="169"/>
                </a:lnTo>
                <a:lnTo>
                  <a:pt x="2" y="179"/>
                </a:lnTo>
                <a:lnTo>
                  <a:pt x="1" y="190"/>
                </a:lnTo>
                <a:lnTo>
                  <a:pt x="1" y="200"/>
                </a:lnTo>
                <a:lnTo>
                  <a:pt x="0" y="1000"/>
                </a:lnTo>
                <a:lnTo>
                  <a:pt x="0" y="1000"/>
                </a:lnTo>
                <a:lnTo>
                  <a:pt x="0" y="1010"/>
                </a:lnTo>
                <a:lnTo>
                  <a:pt x="1" y="1021"/>
                </a:lnTo>
                <a:lnTo>
                  <a:pt x="3" y="1031"/>
                </a:lnTo>
                <a:lnTo>
                  <a:pt x="5" y="1041"/>
                </a:lnTo>
                <a:lnTo>
                  <a:pt x="7" y="1051"/>
                </a:lnTo>
                <a:lnTo>
                  <a:pt x="10" y="1061"/>
                </a:lnTo>
                <a:lnTo>
                  <a:pt x="14" y="1071"/>
                </a:lnTo>
                <a:lnTo>
                  <a:pt x="18" y="1081"/>
                </a:lnTo>
                <a:lnTo>
                  <a:pt x="22" y="1090"/>
                </a:lnTo>
                <a:lnTo>
                  <a:pt x="27" y="1099"/>
                </a:lnTo>
                <a:lnTo>
                  <a:pt x="33" y="1108"/>
                </a:lnTo>
                <a:lnTo>
                  <a:pt x="39" y="1116"/>
                </a:lnTo>
                <a:lnTo>
                  <a:pt x="45" y="1125"/>
                </a:lnTo>
                <a:lnTo>
                  <a:pt x="52" y="1133"/>
                </a:lnTo>
                <a:lnTo>
                  <a:pt x="59" y="1140"/>
                </a:lnTo>
                <a:lnTo>
                  <a:pt x="67" y="1147"/>
                </a:lnTo>
                <a:lnTo>
                  <a:pt x="74" y="1154"/>
                </a:lnTo>
                <a:lnTo>
                  <a:pt x="83" y="1160"/>
                </a:lnTo>
                <a:lnTo>
                  <a:pt x="91" y="1166"/>
                </a:lnTo>
                <a:lnTo>
                  <a:pt x="100" y="1172"/>
                </a:lnTo>
                <a:lnTo>
                  <a:pt x="109" y="1176"/>
                </a:lnTo>
                <a:lnTo>
                  <a:pt x="119" y="1181"/>
                </a:lnTo>
                <a:lnTo>
                  <a:pt x="129" y="1185"/>
                </a:lnTo>
                <a:lnTo>
                  <a:pt x="138" y="1188"/>
                </a:lnTo>
                <a:lnTo>
                  <a:pt x="148" y="1191"/>
                </a:lnTo>
                <a:lnTo>
                  <a:pt x="159" y="1194"/>
                </a:lnTo>
                <a:lnTo>
                  <a:pt x="169" y="1196"/>
                </a:lnTo>
                <a:lnTo>
                  <a:pt x="179" y="1197"/>
                </a:lnTo>
                <a:lnTo>
                  <a:pt x="190" y="1198"/>
                </a:lnTo>
                <a:lnTo>
                  <a:pt x="200" y="1198"/>
                </a:lnTo>
                <a:lnTo>
                  <a:pt x="11000" y="1200"/>
                </a:lnTo>
                <a:lnTo>
                  <a:pt x="11000" y="1200"/>
                </a:lnTo>
                <a:lnTo>
                  <a:pt x="11010" y="1200"/>
                </a:lnTo>
                <a:lnTo>
                  <a:pt x="11021" y="1199"/>
                </a:lnTo>
                <a:lnTo>
                  <a:pt x="11031" y="1198"/>
                </a:lnTo>
                <a:lnTo>
                  <a:pt x="11042" y="1196"/>
                </a:lnTo>
                <a:lnTo>
                  <a:pt x="11052" y="1193"/>
                </a:lnTo>
                <a:lnTo>
                  <a:pt x="11062" y="1190"/>
                </a:lnTo>
                <a:lnTo>
                  <a:pt x="11072" y="1187"/>
                </a:lnTo>
                <a:lnTo>
                  <a:pt x="11081" y="1183"/>
                </a:lnTo>
                <a:lnTo>
                  <a:pt x="11091" y="1178"/>
                </a:lnTo>
                <a:lnTo>
                  <a:pt x="11100" y="1173"/>
                </a:lnTo>
                <a:lnTo>
                  <a:pt x="11109" y="1168"/>
                </a:lnTo>
                <a:lnTo>
                  <a:pt x="11118" y="1162"/>
                </a:lnTo>
                <a:lnTo>
                  <a:pt x="11126" y="1155"/>
                </a:lnTo>
                <a:lnTo>
                  <a:pt x="11134" y="1149"/>
                </a:lnTo>
                <a:lnTo>
                  <a:pt x="11141" y="1141"/>
                </a:lnTo>
                <a:lnTo>
                  <a:pt x="11149" y="1134"/>
                </a:lnTo>
                <a:lnTo>
                  <a:pt x="11155" y="1126"/>
                </a:lnTo>
                <a:lnTo>
                  <a:pt x="11162" y="1118"/>
                </a:lnTo>
                <a:lnTo>
                  <a:pt x="11168" y="1109"/>
                </a:lnTo>
                <a:lnTo>
                  <a:pt x="11173" y="1100"/>
                </a:lnTo>
                <a:lnTo>
                  <a:pt x="11178" y="1091"/>
                </a:lnTo>
                <a:lnTo>
                  <a:pt x="11183" y="1081"/>
                </a:lnTo>
                <a:lnTo>
                  <a:pt x="11187" y="1072"/>
                </a:lnTo>
                <a:lnTo>
                  <a:pt x="11190" y="1062"/>
                </a:lnTo>
                <a:lnTo>
                  <a:pt x="11193" y="1052"/>
                </a:lnTo>
                <a:lnTo>
                  <a:pt x="11196" y="1042"/>
                </a:lnTo>
                <a:lnTo>
                  <a:pt x="11198" y="1031"/>
                </a:lnTo>
                <a:lnTo>
                  <a:pt x="11199" y="1021"/>
                </a:lnTo>
                <a:lnTo>
                  <a:pt x="11200" y="1010"/>
                </a:lnTo>
                <a:lnTo>
                  <a:pt x="11200" y="1000"/>
                </a:lnTo>
                <a:lnTo>
                  <a:pt x="11200" y="200"/>
                </a:lnTo>
                <a:lnTo>
                  <a:pt x="11200" y="200"/>
                </a:lnTo>
                <a:lnTo>
                  <a:pt x="11200" y="190"/>
                </a:lnTo>
                <a:lnTo>
                  <a:pt x="11199" y="179"/>
                </a:lnTo>
                <a:lnTo>
                  <a:pt x="11198" y="169"/>
                </a:lnTo>
                <a:lnTo>
                  <a:pt x="11196" y="159"/>
                </a:lnTo>
                <a:lnTo>
                  <a:pt x="11193" y="148"/>
                </a:lnTo>
                <a:lnTo>
                  <a:pt x="11190" y="138"/>
                </a:lnTo>
                <a:lnTo>
                  <a:pt x="11187" y="129"/>
                </a:lnTo>
                <a:lnTo>
                  <a:pt x="11183" y="119"/>
                </a:lnTo>
                <a:lnTo>
                  <a:pt x="11178" y="109"/>
                </a:lnTo>
                <a:lnTo>
                  <a:pt x="11173" y="100"/>
                </a:lnTo>
                <a:lnTo>
                  <a:pt x="11168" y="91"/>
                </a:lnTo>
                <a:lnTo>
                  <a:pt x="11162" y="83"/>
                </a:lnTo>
                <a:lnTo>
                  <a:pt x="11156" y="74"/>
                </a:lnTo>
                <a:lnTo>
                  <a:pt x="11149" y="67"/>
                </a:lnTo>
                <a:lnTo>
                  <a:pt x="11142" y="59"/>
                </a:lnTo>
                <a:lnTo>
                  <a:pt x="11134" y="52"/>
                </a:lnTo>
                <a:lnTo>
                  <a:pt x="11126" y="45"/>
                </a:lnTo>
                <a:lnTo>
                  <a:pt x="11118" y="39"/>
                </a:lnTo>
                <a:lnTo>
                  <a:pt x="11109" y="33"/>
                </a:lnTo>
                <a:lnTo>
                  <a:pt x="11101" y="27"/>
                </a:lnTo>
                <a:lnTo>
                  <a:pt x="11091" y="22"/>
                </a:lnTo>
                <a:lnTo>
                  <a:pt x="11082" y="18"/>
                </a:lnTo>
                <a:lnTo>
                  <a:pt x="11072" y="14"/>
                </a:lnTo>
                <a:lnTo>
                  <a:pt x="11063" y="10"/>
                </a:lnTo>
                <a:lnTo>
                  <a:pt x="11053" y="7"/>
                </a:lnTo>
                <a:lnTo>
                  <a:pt x="11042" y="5"/>
                </a:lnTo>
                <a:lnTo>
                  <a:pt x="11032" y="3"/>
                </a:lnTo>
                <a:lnTo>
                  <a:pt x="11022" y="1"/>
                </a:lnTo>
                <a:lnTo>
                  <a:pt x="11011" y="0"/>
                </a:lnTo>
                <a:lnTo>
                  <a:pt x="11001" y="0"/>
                </a:lnTo>
                <a:lnTo>
                  <a:pt x="200" y="0"/>
                </a:lnTo>
              </a:path>
            </a:pathLst>
          </a:custGeom>
          <a:noFill/>
          <a:ln cap="rnd">
            <a:solidFill>
              <a:srgbClr val="5C2D91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latin typeface="DejaVu Sans"/>
                <a:ea typeface="Microsoft YaHei"/>
              </a:rPr>
              <a:t>Pas de créature sur le train, la créature à été placée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7" name="CustomShape 9"/>
          <p:cNvSpPr/>
          <p:nvPr/>
        </p:nvSpPr>
        <p:spPr>
          <a:xfrm>
            <a:off x="576000" y="5256000"/>
            <a:ext cx="4391640" cy="503640"/>
          </a:xfrm>
          <a:custGeom>
            <a:avLst/>
            <a:gdLst/>
            <a:ahLst/>
            <a:cxnLst/>
            <a:rect l="0" t="0" r="r" b="b"/>
            <a:pathLst>
              <a:path w="12200" h="1401">
                <a:moveTo>
                  <a:pt x="233" y="0"/>
                </a:moveTo>
                <a:lnTo>
                  <a:pt x="233" y="0"/>
                </a:lnTo>
                <a:lnTo>
                  <a:pt x="221" y="0"/>
                </a:lnTo>
                <a:lnTo>
                  <a:pt x="209" y="1"/>
                </a:lnTo>
                <a:lnTo>
                  <a:pt x="197" y="3"/>
                </a:lnTo>
                <a:lnTo>
                  <a:pt x="185" y="5"/>
                </a:lnTo>
                <a:lnTo>
                  <a:pt x="173" y="8"/>
                </a:lnTo>
                <a:lnTo>
                  <a:pt x="161" y="11"/>
                </a:lnTo>
                <a:lnTo>
                  <a:pt x="150" y="15"/>
                </a:lnTo>
                <a:lnTo>
                  <a:pt x="138" y="20"/>
                </a:lnTo>
                <a:lnTo>
                  <a:pt x="127" y="25"/>
                </a:lnTo>
                <a:lnTo>
                  <a:pt x="117" y="31"/>
                </a:lnTo>
                <a:lnTo>
                  <a:pt x="106" y="38"/>
                </a:lnTo>
                <a:lnTo>
                  <a:pt x="96" y="44"/>
                </a:lnTo>
                <a:lnTo>
                  <a:pt x="86" y="52"/>
                </a:lnTo>
                <a:lnTo>
                  <a:pt x="77" y="60"/>
                </a:lnTo>
                <a:lnTo>
                  <a:pt x="68" y="68"/>
                </a:lnTo>
                <a:lnTo>
                  <a:pt x="60" y="77"/>
                </a:lnTo>
                <a:lnTo>
                  <a:pt x="52" y="86"/>
                </a:lnTo>
                <a:lnTo>
                  <a:pt x="44" y="96"/>
                </a:lnTo>
                <a:lnTo>
                  <a:pt x="38" y="106"/>
                </a:lnTo>
                <a:lnTo>
                  <a:pt x="31" y="116"/>
                </a:lnTo>
                <a:lnTo>
                  <a:pt x="25" y="127"/>
                </a:lnTo>
                <a:lnTo>
                  <a:pt x="20" y="138"/>
                </a:lnTo>
                <a:lnTo>
                  <a:pt x="15" y="150"/>
                </a:lnTo>
                <a:lnTo>
                  <a:pt x="11" y="161"/>
                </a:lnTo>
                <a:lnTo>
                  <a:pt x="8" y="173"/>
                </a:lnTo>
                <a:lnTo>
                  <a:pt x="5" y="185"/>
                </a:lnTo>
                <a:lnTo>
                  <a:pt x="3" y="197"/>
                </a:lnTo>
                <a:lnTo>
                  <a:pt x="1" y="209"/>
                </a:lnTo>
                <a:lnTo>
                  <a:pt x="0" y="221"/>
                </a:lnTo>
                <a:lnTo>
                  <a:pt x="0" y="233"/>
                </a:lnTo>
                <a:lnTo>
                  <a:pt x="0" y="1166"/>
                </a:lnTo>
                <a:lnTo>
                  <a:pt x="0" y="1166"/>
                </a:lnTo>
                <a:lnTo>
                  <a:pt x="0" y="1178"/>
                </a:lnTo>
                <a:lnTo>
                  <a:pt x="1" y="1190"/>
                </a:lnTo>
                <a:lnTo>
                  <a:pt x="3" y="1202"/>
                </a:lnTo>
                <a:lnTo>
                  <a:pt x="5" y="1214"/>
                </a:lnTo>
                <a:lnTo>
                  <a:pt x="8" y="1226"/>
                </a:lnTo>
                <a:lnTo>
                  <a:pt x="11" y="1238"/>
                </a:lnTo>
                <a:lnTo>
                  <a:pt x="15" y="1249"/>
                </a:lnTo>
                <a:lnTo>
                  <a:pt x="20" y="1261"/>
                </a:lnTo>
                <a:lnTo>
                  <a:pt x="25" y="1272"/>
                </a:lnTo>
                <a:lnTo>
                  <a:pt x="31" y="1283"/>
                </a:lnTo>
                <a:lnTo>
                  <a:pt x="38" y="1293"/>
                </a:lnTo>
                <a:lnTo>
                  <a:pt x="44" y="1303"/>
                </a:lnTo>
                <a:lnTo>
                  <a:pt x="52" y="1313"/>
                </a:lnTo>
                <a:lnTo>
                  <a:pt x="60" y="1322"/>
                </a:lnTo>
                <a:lnTo>
                  <a:pt x="68" y="1331"/>
                </a:lnTo>
                <a:lnTo>
                  <a:pt x="77" y="1339"/>
                </a:lnTo>
                <a:lnTo>
                  <a:pt x="86" y="1347"/>
                </a:lnTo>
                <a:lnTo>
                  <a:pt x="96" y="1355"/>
                </a:lnTo>
                <a:lnTo>
                  <a:pt x="106" y="1361"/>
                </a:lnTo>
                <a:lnTo>
                  <a:pt x="117" y="1368"/>
                </a:lnTo>
                <a:lnTo>
                  <a:pt x="127" y="1374"/>
                </a:lnTo>
                <a:lnTo>
                  <a:pt x="138" y="1379"/>
                </a:lnTo>
                <a:lnTo>
                  <a:pt x="150" y="1384"/>
                </a:lnTo>
                <a:lnTo>
                  <a:pt x="161" y="1388"/>
                </a:lnTo>
                <a:lnTo>
                  <a:pt x="173" y="1391"/>
                </a:lnTo>
                <a:lnTo>
                  <a:pt x="185" y="1394"/>
                </a:lnTo>
                <a:lnTo>
                  <a:pt x="197" y="1396"/>
                </a:lnTo>
                <a:lnTo>
                  <a:pt x="209" y="1398"/>
                </a:lnTo>
                <a:lnTo>
                  <a:pt x="221" y="1399"/>
                </a:lnTo>
                <a:lnTo>
                  <a:pt x="233" y="1399"/>
                </a:lnTo>
                <a:lnTo>
                  <a:pt x="11966" y="1400"/>
                </a:lnTo>
                <a:lnTo>
                  <a:pt x="11966" y="1400"/>
                </a:lnTo>
                <a:lnTo>
                  <a:pt x="11978" y="1400"/>
                </a:lnTo>
                <a:lnTo>
                  <a:pt x="11990" y="1399"/>
                </a:lnTo>
                <a:lnTo>
                  <a:pt x="12002" y="1397"/>
                </a:lnTo>
                <a:lnTo>
                  <a:pt x="12014" y="1395"/>
                </a:lnTo>
                <a:lnTo>
                  <a:pt x="12026" y="1392"/>
                </a:lnTo>
                <a:lnTo>
                  <a:pt x="12038" y="1389"/>
                </a:lnTo>
                <a:lnTo>
                  <a:pt x="12049" y="1385"/>
                </a:lnTo>
                <a:lnTo>
                  <a:pt x="12061" y="1380"/>
                </a:lnTo>
                <a:lnTo>
                  <a:pt x="12072" y="1375"/>
                </a:lnTo>
                <a:lnTo>
                  <a:pt x="12083" y="1369"/>
                </a:lnTo>
                <a:lnTo>
                  <a:pt x="12093" y="1362"/>
                </a:lnTo>
                <a:lnTo>
                  <a:pt x="12103" y="1356"/>
                </a:lnTo>
                <a:lnTo>
                  <a:pt x="12113" y="1348"/>
                </a:lnTo>
                <a:lnTo>
                  <a:pt x="12122" y="1340"/>
                </a:lnTo>
                <a:lnTo>
                  <a:pt x="12131" y="1332"/>
                </a:lnTo>
                <a:lnTo>
                  <a:pt x="12139" y="1323"/>
                </a:lnTo>
                <a:lnTo>
                  <a:pt x="12147" y="1314"/>
                </a:lnTo>
                <a:lnTo>
                  <a:pt x="12155" y="1304"/>
                </a:lnTo>
                <a:lnTo>
                  <a:pt x="12161" y="1294"/>
                </a:lnTo>
                <a:lnTo>
                  <a:pt x="12168" y="1283"/>
                </a:lnTo>
                <a:lnTo>
                  <a:pt x="12174" y="1273"/>
                </a:lnTo>
                <a:lnTo>
                  <a:pt x="12179" y="1262"/>
                </a:lnTo>
                <a:lnTo>
                  <a:pt x="12184" y="1250"/>
                </a:lnTo>
                <a:lnTo>
                  <a:pt x="12188" y="1239"/>
                </a:lnTo>
                <a:lnTo>
                  <a:pt x="12191" y="1227"/>
                </a:lnTo>
                <a:lnTo>
                  <a:pt x="12194" y="1215"/>
                </a:lnTo>
                <a:lnTo>
                  <a:pt x="12196" y="1203"/>
                </a:lnTo>
                <a:lnTo>
                  <a:pt x="12198" y="1191"/>
                </a:lnTo>
                <a:lnTo>
                  <a:pt x="12199" y="1179"/>
                </a:lnTo>
                <a:lnTo>
                  <a:pt x="12199" y="1167"/>
                </a:lnTo>
                <a:lnTo>
                  <a:pt x="12199" y="233"/>
                </a:lnTo>
                <a:lnTo>
                  <a:pt x="12199" y="233"/>
                </a:lnTo>
                <a:lnTo>
                  <a:pt x="12199" y="221"/>
                </a:lnTo>
                <a:lnTo>
                  <a:pt x="12198" y="209"/>
                </a:lnTo>
                <a:lnTo>
                  <a:pt x="12196" y="197"/>
                </a:lnTo>
                <a:lnTo>
                  <a:pt x="12194" y="185"/>
                </a:lnTo>
                <a:lnTo>
                  <a:pt x="12191" y="173"/>
                </a:lnTo>
                <a:lnTo>
                  <a:pt x="12188" y="161"/>
                </a:lnTo>
                <a:lnTo>
                  <a:pt x="12184" y="150"/>
                </a:lnTo>
                <a:lnTo>
                  <a:pt x="12179" y="138"/>
                </a:lnTo>
                <a:lnTo>
                  <a:pt x="12174" y="127"/>
                </a:lnTo>
                <a:lnTo>
                  <a:pt x="12168" y="117"/>
                </a:lnTo>
                <a:lnTo>
                  <a:pt x="12161" y="106"/>
                </a:lnTo>
                <a:lnTo>
                  <a:pt x="12155" y="96"/>
                </a:lnTo>
                <a:lnTo>
                  <a:pt x="12147" y="86"/>
                </a:lnTo>
                <a:lnTo>
                  <a:pt x="12139" y="77"/>
                </a:lnTo>
                <a:lnTo>
                  <a:pt x="12131" y="68"/>
                </a:lnTo>
                <a:lnTo>
                  <a:pt x="12122" y="60"/>
                </a:lnTo>
                <a:lnTo>
                  <a:pt x="12113" y="52"/>
                </a:lnTo>
                <a:lnTo>
                  <a:pt x="12103" y="44"/>
                </a:lnTo>
                <a:lnTo>
                  <a:pt x="12093" y="38"/>
                </a:lnTo>
                <a:lnTo>
                  <a:pt x="12083" y="31"/>
                </a:lnTo>
                <a:lnTo>
                  <a:pt x="12072" y="25"/>
                </a:lnTo>
                <a:lnTo>
                  <a:pt x="12061" y="20"/>
                </a:lnTo>
                <a:lnTo>
                  <a:pt x="12049" y="15"/>
                </a:lnTo>
                <a:lnTo>
                  <a:pt x="12038" y="11"/>
                </a:lnTo>
                <a:lnTo>
                  <a:pt x="12026" y="8"/>
                </a:lnTo>
                <a:lnTo>
                  <a:pt x="12014" y="5"/>
                </a:lnTo>
                <a:lnTo>
                  <a:pt x="12002" y="3"/>
                </a:lnTo>
                <a:lnTo>
                  <a:pt x="11990" y="1"/>
                </a:lnTo>
                <a:lnTo>
                  <a:pt x="11978" y="0"/>
                </a:lnTo>
                <a:lnTo>
                  <a:pt x="11966" y="0"/>
                </a:lnTo>
                <a:lnTo>
                  <a:pt x="233" y="0"/>
                </a:lnTo>
              </a:path>
            </a:pathLst>
          </a:custGeom>
          <a:noFill/>
          <a:ln cap="rnd">
            <a:solidFill>
              <a:srgbClr val="5C2D91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latin typeface="DejaVu Sans"/>
                <a:ea typeface="Microsoft YaHei"/>
              </a:rPr>
              <a:t>Utilisation d’une carte spéciale/énergie</a:t>
            </a:r>
            <a:endParaRPr lang="fr-FR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200" b="0" strike="noStrike" spc="-1">
                <a:latin typeface="DejaVu Sans"/>
                <a:ea typeface="Microsoft YaHei"/>
              </a:rPr>
              <a:t>avant de pouvoir attaquer avec une créature</a:t>
            </a:r>
            <a:endParaRPr lang="fr-FR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612280" y="6471360"/>
            <a:ext cx="460080" cy="416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3388502-7615-469F-9D5C-2073BF1C59DA}" type="slidenum">
              <a:rPr lang="fr-FR" sz="1100" b="0" strike="noStrike" spc="-1">
                <a:solidFill>
                  <a:srgbClr val="FFFFFF"/>
                </a:solidFill>
                <a:latin typeface="Calibri"/>
              </a:rPr>
              <a:t>9</a:t>
            </a:fld>
            <a:endParaRPr lang="fr-FR" sz="1100" b="0" strike="noStrike" spc="-1">
              <a:latin typeface="Times New Roman"/>
            </a:endParaRPr>
          </a:p>
        </p:txBody>
      </p:sp>
      <p:pic>
        <p:nvPicPr>
          <p:cNvPr id="169" name="Image 168"/>
          <p:cNvPicPr/>
          <p:nvPr/>
        </p:nvPicPr>
        <p:blipFill>
          <a:blip r:embed="rId3"/>
          <a:srcRect l="39210"/>
          <a:stretch/>
        </p:blipFill>
        <p:spPr>
          <a:xfrm>
            <a:off x="70200" y="2505240"/>
            <a:ext cx="5275080" cy="3249360"/>
          </a:xfrm>
          <a:prstGeom prst="rect">
            <a:avLst/>
          </a:prstGeom>
          <a:ln>
            <a:noFill/>
          </a:ln>
        </p:spPr>
      </p:pic>
      <p:pic>
        <p:nvPicPr>
          <p:cNvPr id="170" name="Image 169"/>
          <p:cNvPicPr/>
          <p:nvPr/>
        </p:nvPicPr>
        <p:blipFill>
          <a:blip r:embed="rId4"/>
          <a:srcRect l="-2301" t="82998" r="75016"/>
          <a:stretch/>
        </p:blipFill>
        <p:spPr>
          <a:xfrm>
            <a:off x="504720" y="720000"/>
            <a:ext cx="3166920" cy="791640"/>
          </a:xfrm>
          <a:prstGeom prst="rect">
            <a:avLst/>
          </a:prstGeom>
          <a:ln>
            <a:noFill/>
          </a:ln>
        </p:spPr>
      </p:pic>
      <p:pic>
        <p:nvPicPr>
          <p:cNvPr id="171" name="Image 170"/>
          <p:cNvPicPr/>
          <p:nvPr/>
        </p:nvPicPr>
        <p:blipFill>
          <a:blip r:embed="rId5"/>
          <a:stretch/>
        </p:blipFill>
        <p:spPr>
          <a:xfrm>
            <a:off x="4824000" y="-1099800"/>
            <a:ext cx="5255640" cy="8371440"/>
          </a:xfrm>
          <a:prstGeom prst="rect">
            <a:avLst/>
          </a:prstGeom>
          <a:ln>
            <a:noFill/>
          </a:ln>
        </p:spPr>
      </p:pic>
      <p:sp>
        <p:nvSpPr>
          <p:cNvPr id="172" name="Line 2"/>
          <p:cNvSpPr/>
          <p:nvPr/>
        </p:nvSpPr>
        <p:spPr>
          <a:xfrm>
            <a:off x="8208000" y="4680000"/>
            <a:ext cx="0" cy="144000"/>
          </a:xfrm>
          <a:prstGeom prst="line">
            <a:avLst/>
          </a:prstGeom>
          <a:ln>
            <a:solidFill>
              <a:srgbClr val="CCCCCC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Line 3"/>
          <p:cNvSpPr/>
          <p:nvPr/>
        </p:nvSpPr>
        <p:spPr>
          <a:xfrm>
            <a:off x="8208000" y="5040000"/>
            <a:ext cx="0" cy="144000"/>
          </a:xfrm>
          <a:prstGeom prst="line">
            <a:avLst/>
          </a:prstGeom>
          <a:ln>
            <a:solidFill>
              <a:srgbClr val="CCCCCC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Line 4"/>
          <p:cNvSpPr/>
          <p:nvPr/>
        </p:nvSpPr>
        <p:spPr>
          <a:xfrm>
            <a:off x="9504000" y="5112000"/>
            <a:ext cx="0" cy="144000"/>
          </a:xfrm>
          <a:prstGeom prst="line">
            <a:avLst/>
          </a:prstGeom>
          <a:ln>
            <a:solidFill>
              <a:srgbClr val="CCCCCC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Line 5"/>
          <p:cNvSpPr/>
          <p:nvPr/>
        </p:nvSpPr>
        <p:spPr>
          <a:xfrm>
            <a:off x="9504000" y="4608000"/>
            <a:ext cx="0" cy="144000"/>
          </a:xfrm>
          <a:prstGeom prst="line">
            <a:avLst/>
          </a:prstGeom>
          <a:ln>
            <a:solidFill>
              <a:srgbClr val="CCCCCC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Line 6"/>
          <p:cNvSpPr/>
          <p:nvPr/>
        </p:nvSpPr>
        <p:spPr>
          <a:xfrm>
            <a:off x="8928000" y="6696000"/>
            <a:ext cx="0" cy="144000"/>
          </a:xfrm>
          <a:prstGeom prst="line">
            <a:avLst/>
          </a:prstGeom>
          <a:ln>
            <a:solidFill>
              <a:srgbClr val="CCCCCC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Line 7"/>
          <p:cNvSpPr/>
          <p:nvPr/>
        </p:nvSpPr>
        <p:spPr>
          <a:xfrm>
            <a:off x="8928000" y="6336000"/>
            <a:ext cx="0" cy="144000"/>
          </a:xfrm>
          <a:prstGeom prst="line">
            <a:avLst/>
          </a:prstGeom>
          <a:ln>
            <a:solidFill>
              <a:srgbClr val="CCCCCC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Line 8"/>
          <p:cNvSpPr/>
          <p:nvPr/>
        </p:nvSpPr>
        <p:spPr>
          <a:xfrm>
            <a:off x="8928000" y="5903640"/>
            <a:ext cx="0" cy="144360"/>
          </a:xfrm>
          <a:prstGeom prst="line">
            <a:avLst/>
          </a:prstGeom>
          <a:ln>
            <a:solidFill>
              <a:srgbClr val="CCCCCC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Line 9"/>
          <p:cNvSpPr/>
          <p:nvPr/>
        </p:nvSpPr>
        <p:spPr>
          <a:xfrm flipH="1">
            <a:off x="9216000" y="5472000"/>
            <a:ext cx="288000" cy="216000"/>
          </a:xfrm>
          <a:prstGeom prst="line">
            <a:avLst/>
          </a:prstGeom>
          <a:ln>
            <a:solidFill>
              <a:srgbClr val="CCCCCC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Line 10"/>
          <p:cNvSpPr/>
          <p:nvPr/>
        </p:nvSpPr>
        <p:spPr>
          <a:xfrm>
            <a:off x="8352000" y="5328000"/>
            <a:ext cx="288000" cy="360000"/>
          </a:xfrm>
          <a:prstGeom prst="line">
            <a:avLst/>
          </a:prstGeom>
          <a:ln>
            <a:solidFill>
              <a:srgbClr val="CCCCCC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11"/>
          <p:cNvSpPr/>
          <p:nvPr/>
        </p:nvSpPr>
        <p:spPr>
          <a:xfrm>
            <a:off x="5347440" y="3312000"/>
            <a:ext cx="2644200" cy="1583640"/>
          </a:xfrm>
          <a:custGeom>
            <a:avLst/>
            <a:gdLst/>
            <a:ahLst/>
            <a:cxnLst/>
            <a:rect l="0" t="0" r="r" b="b"/>
            <a:pathLst>
              <a:path w="7346" h="4401">
                <a:moveTo>
                  <a:pt x="733" y="0"/>
                </a:moveTo>
                <a:lnTo>
                  <a:pt x="733" y="0"/>
                </a:lnTo>
                <a:lnTo>
                  <a:pt x="695" y="1"/>
                </a:lnTo>
                <a:lnTo>
                  <a:pt x="656" y="4"/>
                </a:lnTo>
                <a:lnTo>
                  <a:pt x="618" y="9"/>
                </a:lnTo>
                <a:lnTo>
                  <a:pt x="581" y="16"/>
                </a:lnTo>
                <a:lnTo>
                  <a:pt x="543" y="25"/>
                </a:lnTo>
                <a:lnTo>
                  <a:pt x="506" y="36"/>
                </a:lnTo>
                <a:lnTo>
                  <a:pt x="470" y="49"/>
                </a:lnTo>
                <a:lnTo>
                  <a:pt x="435" y="63"/>
                </a:lnTo>
                <a:lnTo>
                  <a:pt x="400" y="80"/>
                </a:lnTo>
                <a:lnTo>
                  <a:pt x="367" y="98"/>
                </a:lnTo>
                <a:lnTo>
                  <a:pt x="334" y="118"/>
                </a:lnTo>
                <a:lnTo>
                  <a:pt x="302" y="140"/>
                </a:lnTo>
                <a:lnTo>
                  <a:pt x="272" y="163"/>
                </a:lnTo>
                <a:lnTo>
                  <a:pt x="243" y="188"/>
                </a:lnTo>
                <a:lnTo>
                  <a:pt x="215" y="215"/>
                </a:lnTo>
                <a:lnTo>
                  <a:pt x="188" y="243"/>
                </a:lnTo>
                <a:lnTo>
                  <a:pt x="163" y="272"/>
                </a:lnTo>
                <a:lnTo>
                  <a:pt x="140" y="302"/>
                </a:lnTo>
                <a:lnTo>
                  <a:pt x="118" y="334"/>
                </a:lnTo>
                <a:lnTo>
                  <a:pt x="98" y="366"/>
                </a:lnTo>
                <a:lnTo>
                  <a:pt x="80" y="400"/>
                </a:lnTo>
                <a:lnTo>
                  <a:pt x="63" y="435"/>
                </a:lnTo>
                <a:lnTo>
                  <a:pt x="49" y="470"/>
                </a:lnTo>
                <a:lnTo>
                  <a:pt x="36" y="506"/>
                </a:lnTo>
                <a:lnTo>
                  <a:pt x="25" y="543"/>
                </a:lnTo>
                <a:lnTo>
                  <a:pt x="16" y="581"/>
                </a:lnTo>
                <a:lnTo>
                  <a:pt x="9" y="618"/>
                </a:lnTo>
                <a:lnTo>
                  <a:pt x="4" y="656"/>
                </a:lnTo>
                <a:lnTo>
                  <a:pt x="1" y="695"/>
                </a:lnTo>
                <a:lnTo>
                  <a:pt x="0" y="733"/>
                </a:lnTo>
                <a:lnTo>
                  <a:pt x="0" y="3666"/>
                </a:lnTo>
                <a:lnTo>
                  <a:pt x="0" y="3666"/>
                </a:lnTo>
                <a:lnTo>
                  <a:pt x="1" y="3704"/>
                </a:lnTo>
                <a:lnTo>
                  <a:pt x="4" y="3743"/>
                </a:lnTo>
                <a:lnTo>
                  <a:pt x="9" y="3781"/>
                </a:lnTo>
                <a:lnTo>
                  <a:pt x="16" y="3818"/>
                </a:lnTo>
                <a:lnTo>
                  <a:pt x="25" y="3856"/>
                </a:lnTo>
                <a:lnTo>
                  <a:pt x="36" y="3893"/>
                </a:lnTo>
                <a:lnTo>
                  <a:pt x="49" y="3929"/>
                </a:lnTo>
                <a:lnTo>
                  <a:pt x="63" y="3964"/>
                </a:lnTo>
                <a:lnTo>
                  <a:pt x="80" y="3999"/>
                </a:lnTo>
                <a:lnTo>
                  <a:pt x="98" y="4033"/>
                </a:lnTo>
                <a:lnTo>
                  <a:pt x="118" y="4065"/>
                </a:lnTo>
                <a:lnTo>
                  <a:pt x="140" y="4097"/>
                </a:lnTo>
                <a:lnTo>
                  <a:pt x="163" y="4127"/>
                </a:lnTo>
                <a:lnTo>
                  <a:pt x="188" y="4156"/>
                </a:lnTo>
                <a:lnTo>
                  <a:pt x="215" y="4184"/>
                </a:lnTo>
                <a:lnTo>
                  <a:pt x="243" y="4211"/>
                </a:lnTo>
                <a:lnTo>
                  <a:pt x="272" y="4236"/>
                </a:lnTo>
                <a:lnTo>
                  <a:pt x="302" y="4259"/>
                </a:lnTo>
                <a:lnTo>
                  <a:pt x="334" y="4281"/>
                </a:lnTo>
                <a:lnTo>
                  <a:pt x="367" y="4301"/>
                </a:lnTo>
                <a:lnTo>
                  <a:pt x="400" y="4319"/>
                </a:lnTo>
                <a:lnTo>
                  <a:pt x="435" y="4336"/>
                </a:lnTo>
                <a:lnTo>
                  <a:pt x="470" y="4350"/>
                </a:lnTo>
                <a:lnTo>
                  <a:pt x="506" y="4363"/>
                </a:lnTo>
                <a:lnTo>
                  <a:pt x="543" y="4374"/>
                </a:lnTo>
                <a:lnTo>
                  <a:pt x="581" y="4383"/>
                </a:lnTo>
                <a:lnTo>
                  <a:pt x="618" y="4390"/>
                </a:lnTo>
                <a:lnTo>
                  <a:pt x="656" y="4395"/>
                </a:lnTo>
                <a:lnTo>
                  <a:pt x="695" y="4398"/>
                </a:lnTo>
                <a:lnTo>
                  <a:pt x="733" y="4399"/>
                </a:lnTo>
                <a:lnTo>
                  <a:pt x="6612" y="4400"/>
                </a:lnTo>
                <a:lnTo>
                  <a:pt x="6612" y="4400"/>
                </a:lnTo>
                <a:lnTo>
                  <a:pt x="6650" y="4399"/>
                </a:lnTo>
                <a:lnTo>
                  <a:pt x="6689" y="4396"/>
                </a:lnTo>
                <a:lnTo>
                  <a:pt x="6727" y="4391"/>
                </a:lnTo>
                <a:lnTo>
                  <a:pt x="6764" y="4384"/>
                </a:lnTo>
                <a:lnTo>
                  <a:pt x="6802" y="4375"/>
                </a:lnTo>
                <a:lnTo>
                  <a:pt x="6839" y="4364"/>
                </a:lnTo>
                <a:lnTo>
                  <a:pt x="6875" y="4351"/>
                </a:lnTo>
                <a:lnTo>
                  <a:pt x="6910" y="4337"/>
                </a:lnTo>
                <a:lnTo>
                  <a:pt x="6945" y="4320"/>
                </a:lnTo>
                <a:lnTo>
                  <a:pt x="6979" y="4302"/>
                </a:lnTo>
                <a:lnTo>
                  <a:pt x="7011" y="4282"/>
                </a:lnTo>
                <a:lnTo>
                  <a:pt x="7043" y="4260"/>
                </a:lnTo>
                <a:lnTo>
                  <a:pt x="7073" y="4237"/>
                </a:lnTo>
                <a:lnTo>
                  <a:pt x="7102" y="4212"/>
                </a:lnTo>
                <a:lnTo>
                  <a:pt x="7130" y="4185"/>
                </a:lnTo>
                <a:lnTo>
                  <a:pt x="7157" y="4157"/>
                </a:lnTo>
                <a:lnTo>
                  <a:pt x="7182" y="4128"/>
                </a:lnTo>
                <a:lnTo>
                  <a:pt x="7205" y="4098"/>
                </a:lnTo>
                <a:lnTo>
                  <a:pt x="7227" y="4066"/>
                </a:lnTo>
                <a:lnTo>
                  <a:pt x="7247" y="4033"/>
                </a:lnTo>
                <a:lnTo>
                  <a:pt x="7265" y="4000"/>
                </a:lnTo>
                <a:lnTo>
                  <a:pt x="7282" y="3965"/>
                </a:lnTo>
                <a:lnTo>
                  <a:pt x="7296" y="3930"/>
                </a:lnTo>
                <a:lnTo>
                  <a:pt x="7309" y="3894"/>
                </a:lnTo>
                <a:lnTo>
                  <a:pt x="7320" y="3857"/>
                </a:lnTo>
                <a:lnTo>
                  <a:pt x="7329" y="3819"/>
                </a:lnTo>
                <a:lnTo>
                  <a:pt x="7336" y="3782"/>
                </a:lnTo>
                <a:lnTo>
                  <a:pt x="7341" y="3744"/>
                </a:lnTo>
                <a:lnTo>
                  <a:pt x="7344" y="3705"/>
                </a:lnTo>
                <a:lnTo>
                  <a:pt x="7345" y="3667"/>
                </a:lnTo>
                <a:lnTo>
                  <a:pt x="7345" y="733"/>
                </a:lnTo>
                <a:lnTo>
                  <a:pt x="7345" y="733"/>
                </a:lnTo>
                <a:lnTo>
                  <a:pt x="7344" y="695"/>
                </a:lnTo>
                <a:lnTo>
                  <a:pt x="7341" y="656"/>
                </a:lnTo>
                <a:lnTo>
                  <a:pt x="7336" y="618"/>
                </a:lnTo>
                <a:lnTo>
                  <a:pt x="7329" y="581"/>
                </a:lnTo>
                <a:lnTo>
                  <a:pt x="7320" y="543"/>
                </a:lnTo>
                <a:lnTo>
                  <a:pt x="7309" y="506"/>
                </a:lnTo>
                <a:lnTo>
                  <a:pt x="7296" y="470"/>
                </a:lnTo>
                <a:lnTo>
                  <a:pt x="7282" y="435"/>
                </a:lnTo>
                <a:lnTo>
                  <a:pt x="7265" y="400"/>
                </a:lnTo>
                <a:lnTo>
                  <a:pt x="7247" y="367"/>
                </a:lnTo>
                <a:lnTo>
                  <a:pt x="7227" y="334"/>
                </a:lnTo>
                <a:lnTo>
                  <a:pt x="7205" y="302"/>
                </a:lnTo>
                <a:lnTo>
                  <a:pt x="7182" y="272"/>
                </a:lnTo>
                <a:lnTo>
                  <a:pt x="7157" y="243"/>
                </a:lnTo>
                <a:lnTo>
                  <a:pt x="7130" y="215"/>
                </a:lnTo>
                <a:lnTo>
                  <a:pt x="7102" y="188"/>
                </a:lnTo>
                <a:lnTo>
                  <a:pt x="7073" y="163"/>
                </a:lnTo>
                <a:lnTo>
                  <a:pt x="7043" y="140"/>
                </a:lnTo>
                <a:lnTo>
                  <a:pt x="7011" y="118"/>
                </a:lnTo>
                <a:lnTo>
                  <a:pt x="6979" y="98"/>
                </a:lnTo>
                <a:lnTo>
                  <a:pt x="6945" y="80"/>
                </a:lnTo>
                <a:lnTo>
                  <a:pt x="6910" y="63"/>
                </a:lnTo>
                <a:lnTo>
                  <a:pt x="6875" y="49"/>
                </a:lnTo>
                <a:lnTo>
                  <a:pt x="6839" y="36"/>
                </a:lnTo>
                <a:lnTo>
                  <a:pt x="6802" y="25"/>
                </a:lnTo>
                <a:lnTo>
                  <a:pt x="6764" y="16"/>
                </a:lnTo>
                <a:lnTo>
                  <a:pt x="6727" y="9"/>
                </a:lnTo>
                <a:lnTo>
                  <a:pt x="6689" y="4"/>
                </a:lnTo>
                <a:lnTo>
                  <a:pt x="6650" y="1"/>
                </a:lnTo>
                <a:lnTo>
                  <a:pt x="6612" y="0"/>
                </a:lnTo>
                <a:lnTo>
                  <a:pt x="733" y="0"/>
                </a:lnTo>
              </a:path>
            </a:pathLst>
          </a:custGeom>
          <a:noFill/>
          <a:ln cap="rnd">
            <a:solidFill>
              <a:srgbClr val="00AAAD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12"/>
          <p:cNvSpPr/>
          <p:nvPr/>
        </p:nvSpPr>
        <p:spPr>
          <a:xfrm>
            <a:off x="3456000" y="2592000"/>
            <a:ext cx="863640" cy="86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close/>
              </a:path>
            </a:pathLst>
          </a:custGeom>
          <a:noFill/>
          <a:ln cap="rnd">
            <a:solidFill>
              <a:srgbClr val="ED1C2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13"/>
          <p:cNvSpPr/>
          <p:nvPr/>
        </p:nvSpPr>
        <p:spPr>
          <a:xfrm>
            <a:off x="576000" y="1152000"/>
            <a:ext cx="647640" cy="64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close/>
              </a:path>
            </a:pathLst>
          </a:custGeom>
          <a:noFill/>
          <a:ln cap="rnd">
            <a:solidFill>
              <a:srgbClr val="ED1C24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Line 14"/>
          <p:cNvSpPr/>
          <p:nvPr/>
        </p:nvSpPr>
        <p:spPr>
          <a:xfrm>
            <a:off x="1152000" y="1728000"/>
            <a:ext cx="2448000" cy="1008000"/>
          </a:xfrm>
          <a:prstGeom prst="line">
            <a:avLst/>
          </a:prstGeom>
          <a:ln cap="rnd">
            <a:solidFill>
              <a:srgbClr val="ED1C24"/>
            </a:solidFill>
            <a:custDash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15"/>
          <p:cNvSpPr/>
          <p:nvPr/>
        </p:nvSpPr>
        <p:spPr>
          <a:xfrm>
            <a:off x="504000" y="2520000"/>
            <a:ext cx="1151640" cy="359640"/>
          </a:xfrm>
          <a:custGeom>
            <a:avLst/>
            <a:gdLst/>
            <a:ahLst/>
            <a:cxnLst/>
            <a:rect l="0" t="0" r="r" b="b"/>
            <a:pathLst>
              <a:path w="3201" h="1001">
                <a:moveTo>
                  <a:pt x="166" y="0"/>
                </a:moveTo>
                <a:lnTo>
                  <a:pt x="166" y="0"/>
                </a:lnTo>
                <a:lnTo>
                  <a:pt x="157" y="0"/>
                </a:lnTo>
                <a:lnTo>
                  <a:pt x="149" y="1"/>
                </a:lnTo>
                <a:lnTo>
                  <a:pt x="140" y="2"/>
                </a:lnTo>
                <a:lnTo>
                  <a:pt x="131" y="4"/>
                </a:lnTo>
                <a:lnTo>
                  <a:pt x="123" y="6"/>
                </a:lnTo>
                <a:lnTo>
                  <a:pt x="115" y="8"/>
                </a:lnTo>
                <a:lnTo>
                  <a:pt x="107" y="11"/>
                </a:lnTo>
                <a:lnTo>
                  <a:pt x="98" y="14"/>
                </a:lnTo>
                <a:lnTo>
                  <a:pt x="91" y="18"/>
                </a:lnTo>
                <a:lnTo>
                  <a:pt x="83" y="22"/>
                </a:lnTo>
                <a:lnTo>
                  <a:pt x="76" y="27"/>
                </a:lnTo>
                <a:lnTo>
                  <a:pt x="68" y="32"/>
                </a:lnTo>
                <a:lnTo>
                  <a:pt x="62" y="37"/>
                </a:lnTo>
                <a:lnTo>
                  <a:pt x="55" y="43"/>
                </a:lnTo>
                <a:lnTo>
                  <a:pt x="49" y="49"/>
                </a:lnTo>
                <a:lnTo>
                  <a:pt x="43" y="55"/>
                </a:lnTo>
                <a:lnTo>
                  <a:pt x="37" y="62"/>
                </a:lnTo>
                <a:lnTo>
                  <a:pt x="32" y="68"/>
                </a:lnTo>
                <a:lnTo>
                  <a:pt x="27" y="76"/>
                </a:lnTo>
                <a:lnTo>
                  <a:pt x="22" y="83"/>
                </a:lnTo>
                <a:lnTo>
                  <a:pt x="18" y="91"/>
                </a:lnTo>
                <a:lnTo>
                  <a:pt x="14" y="98"/>
                </a:lnTo>
                <a:lnTo>
                  <a:pt x="11" y="107"/>
                </a:lnTo>
                <a:lnTo>
                  <a:pt x="8" y="115"/>
                </a:lnTo>
                <a:lnTo>
                  <a:pt x="6" y="123"/>
                </a:lnTo>
                <a:lnTo>
                  <a:pt x="4" y="131"/>
                </a:lnTo>
                <a:lnTo>
                  <a:pt x="2" y="140"/>
                </a:lnTo>
                <a:lnTo>
                  <a:pt x="1" y="149"/>
                </a:lnTo>
                <a:lnTo>
                  <a:pt x="0" y="157"/>
                </a:lnTo>
                <a:lnTo>
                  <a:pt x="0" y="166"/>
                </a:lnTo>
                <a:lnTo>
                  <a:pt x="0" y="833"/>
                </a:lnTo>
                <a:lnTo>
                  <a:pt x="0" y="833"/>
                </a:lnTo>
                <a:lnTo>
                  <a:pt x="0" y="842"/>
                </a:lnTo>
                <a:lnTo>
                  <a:pt x="1" y="850"/>
                </a:lnTo>
                <a:lnTo>
                  <a:pt x="2" y="859"/>
                </a:lnTo>
                <a:lnTo>
                  <a:pt x="4" y="868"/>
                </a:lnTo>
                <a:lnTo>
                  <a:pt x="6" y="876"/>
                </a:lnTo>
                <a:lnTo>
                  <a:pt x="8" y="884"/>
                </a:lnTo>
                <a:lnTo>
                  <a:pt x="11" y="892"/>
                </a:lnTo>
                <a:lnTo>
                  <a:pt x="14" y="901"/>
                </a:lnTo>
                <a:lnTo>
                  <a:pt x="18" y="908"/>
                </a:lnTo>
                <a:lnTo>
                  <a:pt x="22" y="916"/>
                </a:lnTo>
                <a:lnTo>
                  <a:pt x="27" y="923"/>
                </a:lnTo>
                <a:lnTo>
                  <a:pt x="32" y="931"/>
                </a:lnTo>
                <a:lnTo>
                  <a:pt x="37" y="937"/>
                </a:lnTo>
                <a:lnTo>
                  <a:pt x="43" y="944"/>
                </a:lnTo>
                <a:lnTo>
                  <a:pt x="49" y="950"/>
                </a:lnTo>
                <a:lnTo>
                  <a:pt x="55" y="956"/>
                </a:lnTo>
                <a:lnTo>
                  <a:pt x="62" y="962"/>
                </a:lnTo>
                <a:lnTo>
                  <a:pt x="68" y="967"/>
                </a:lnTo>
                <a:lnTo>
                  <a:pt x="76" y="972"/>
                </a:lnTo>
                <a:lnTo>
                  <a:pt x="83" y="977"/>
                </a:lnTo>
                <a:lnTo>
                  <a:pt x="91" y="981"/>
                </a:lnTo>
                <a:lnTo>
                  <a:pt x="98" y="985"/>
                </a:lnTo>
                <a:lnTo>
                  <a:pt x="107" y="988"/>
                </a:lnTo>
                <a:lnTo>
                  <a:pt x="115" y="991"/>
                </a:lnTo>
                <a:lnTo>
                  <a:pt x="123" y="993"/>
                </a:lnTo>
                <a:lnTo>
                  <a:pt x="131" y="995"/>
                </a:lnTo>
                <a:lnTo>
                  <a:pt x="140" y="997"/>
                </a:lnTo>
                <a:lnTo>
                  <a:pt x="149" y="998"/>
                </a:lnTo>
                <a:lnTo>
                  <a:pt x="157" y="999"/>
                </a:lnTo>
                <a:lnTo>
                  <a:pt x="166" y="999"/>
                </a:lnTo>
                <a:lnTo>
                  <a:pt x="3033" y="1000"/>
                </a:lnTo>
                <a:lnTo>
                  <a:pt x="3033" y="999"/>
                </a:lnTo>
                <a:lnTo>
                  <a:pt x="3042" y="999"/>
                </a:lnTo>
                <a:lnTo>
                  <a:pt x="3050" y="998"/>
                </a:lnTo>
                <a:lnTo>
                  <a:pt x="3059" y="997"/>
                </a:lnTo>
                <a:lnTo>
                  <a:pt x="3067" y="995"/>
                </a:lnTo>
                <a:lnTo>
                  <a:pt x="3076" y="993"/>
                </a:lnTo>
                <a:lnTo>
                  <a:pt x="3084" y="991"/>
                </a:lnTo>
                <a:lnTo>
                  <a:pt x="3092" y="988"/>
                </a:lnTo>
                <a:lnTo>
                  <a:pt x="3100" y="985"/>
                </a:lnTo>
                <a:lnTo>
                  <a:pt x="3108" y="981"/>
                </a:lnTo>
                <a:lnTo>
                  <a:pt x="3116" y="977"/>
                </a:lnTo>
                <a:lnTo>
                  <a:pt x="3123" y="972"/>
                </a:lnTo>
                <a:lnTo>
                  <a:pt x="3130" y="968"/>
                </a:lnTo>
                <a:lnTo>
                  <a:pt x="3137" y="962"/>
                </a:lnTo>
                <a:lnTo>
                  <a:pt x="3144" y="957"/>
                </a:lnTo>
                <a:lnTo>
                  <a:pt x="3150" y="951"/>
                </a:lnTo>
                <a:lnTo>
                  <a:pt x="3156" y="944"/>
                </a:lnTo>
                <a:lnTo>
                  <a:pt x="3162" y="938"/>
                </a:lnTo>
                <a:lnTo>
                  <a:pt x="3167" y="931"/>
                </a:lnTo>
                <a:lnTo>
                  <a:pt x="3172" y="924"/>
                </a:lnTo>
                <a:lnTo>
                  <a:pt x="3176" y="917"/>
                </a:lnTo>
                <a:lnTo>
                  <a:pt x="3181" y="909"/>
                </a:lnTo>
                <a:lnTo>
                  <a:pt x="3184" y="901"/>
                </a:lnTo>
                <a:lnTo>
                  <a:pt x="3188" y="893"/>
                </a:lnTo>
                <a:lnTo>
                  <a:pt x="3191" y="885"/>
                </a:lnTo>
                <a:lnTo>
                  <a:pt x="3193" y="877"/>
                </a:lnTo>
                <a:lnTo>
                  <a:pt x="3195" y="868"/>
                </a:lnTo>
                <a:lnTo>
                  <a:pt x="3197" y="860"/>
                </a:lnTo>
                <a:lnTo>
                  <a:pt x="3198" y="851"/>
                </a:lnTo>
                <a:lnTo>
                  <a:pt x="3199" y="843"/>
                </a:lnTo>
                <a:lnTo>
                  <a:pt x="3199" y="834"/>
                </a:lnTo>
                <a:lnTo>
                  <a:pt x="3200" y="166"/>
                </a:lnTo>
                <a:lnTo>
                  <a:pt x="3199" y="166"/>
                </a:lnTo>
                <a:lnTo>
                  <a:pt x="3199" y="157"/>
                </a:lnTo>
                <a:lnTo>
                  <a:pt x="3198" y="149"/>
                </a:lnTo>
                <a:lnTo>
                  <a:pt x="3197" y="140"/>
                </a:lnTo>
                <a:lnTo>
                  <a:pt x="3195" y="132"/>
                </a:lnTo>
                <a:lnTo>
                  <a:pt x="3193" y="123"/>
                </a:lnTo>
                <a:lnTo>
                  <a:pt x="3191" y="115"/>
                </a:lnTo>
                <a:lnTo>
                  <a:pt x="3188" y="107"/>
                </a:lnTo>
                <a:lnTo>
                  <a:pt x="3185" y="99"/>
                </a:lnTo>
                <a:lnTo>
                  <a:pt x="3181" y="91"/>
                </a:lnTo>
                <a:lnTo>
                  <a:pt x="3177" y="83"/>
                </a:lnTo>
                <a:lnTo>
                  <a:pt x="3172" y="76"/>
                </a:lnTo>
                <a:lnTo>
                  <a:pt x="3168" y="69"/>
                </a:lnTo>
                <a:lnTo>
                  <a:pt x="3162" y="62"/>
                </a:lnTo>
                <a:lnTo>
                  <a:pt x="3157" y="55"/>
                </a:lnTo>
                <a:lnTo>
                  <a:pt x="3151" y="49"/>
                </a:lnTo>
                <a:lnTo>
                  <a:pt x="3144" y="43"/>
                </a:lnTo>
                <a:lnTo>
                  <a:pt x="3138" y="37"/>
                </a:lnTo>
                <a:lnTo>
                  <a:pt x="3131" y="32"/>
                </a:lnTo>
                <a:lnTo>
                  <a:pt x="3124" y="27"/>
                </a:lnTo>
                <a:lnTo>
                  <a:pt x="3117" y="23"/>
                </a:lnTo>
                <a:lnTo>
                  <a:pt x="3109" y="18"/>
                </a:lnTo>
                <a:lnTo>
                  <a:pt x="3101" y="15"/>
                </a:lnTo>
                <a:lnTo>
                  <a:pt x="3093" y="11"/>
                </a:lnTo>
                <a:lnTo>
                  <a:pt x="3085" y="8"/>
                </a:lnTo>
                <a:lnTo>
                  <a:pt x="3077" y="6"/>
                </a:lnTo>
                <a:lnTo>
                  <a:pt x="3068" y="4"/>
                </a:lnTo>
                <a:lnTo>
                  <a:pt x="3060" y="2"/>
                </a:lnTo>
                <a:lnTo>
                  <a:pt x="3051" y="1"/>
                </a:lnTo>
                <a:lnTo>
                  <a:pt x="3043" y="0"/>
                </a:lnTo>
                <a:lnTo>
                  <a:pt x="3034" y="0"/>
                </a:lnTo>
                <a:lnTo>
                  <a:pt x="166" y="0"/>
                </a:lnTo>
              </a:path>
            </a:pathLst>
          </a:custGeom>
          <a:noFill/>
          <a:ln cap="rnd">
            <a:solidFill>
              <a:srgbClr val="5C2D91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16"/>
          <p:cNvSpPr/>
          <p:nvPr/>
        </p:nvSpPr>
        <p:spPr>
          <a:xfrm>
            <a:off x="288000" y="2952000"/>
            <a:ext cx="149544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0" i="1" strike="noStrike" spc="-1">
                <a:solidFill>
                  <a:srgbClr val="5C2D91"/>
                </a:solidFill>
                <a:latin typeface="DejaVu Sans"/>
                <a:ea typeface="Microsoft YaHei"/>
              </a:rPr>
              <a:t>Perte de PV de J2</a:t>
            </a:r>
            <a:endParaRPr lang="fr-FR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451</Words>
  <Application>Microsoft Office PowerPoint</Application>
  <PresentationFormat>Personnalisé</PresentationFormat>
  <Paragraphs>91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Romain Schiavio</dc:creator>
  <dc:description/>
  <cp:lastModifiedBy>Thibaut WEIBEL-BERTRAND</cp:lastModifiedBy>
  <cp:revision>3</cp:revision>
  <dcterms:created xsi:type="dcterms:W3CDTF">2020-12-06T11:25:30Z</dcterms:created>
  <dcterms:modified xsi:type="dcterms:W3CDTF">2020-12-06T18:24:36Z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