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8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0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6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2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3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30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9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9419-ADD0-4E8B-A617-DB0C427CCA3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4D47-D9B6-454E-B925-D887D0096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9" y="2082982"/>
            <a:ext cx="7936274" cy="238747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9" y="4470527"/>
            <a:ext cx="7936273" cy="2387473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4616548" y="0"/>
            <a:ext cx="1133753" cy="2082980"/>
            <a:chOff x="4616548" y="0"/>
            <a:chExt cx="1133753" cy="2082980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548" y="373207"/>
              <a:ext cx="1133753" cy="1709773"/>
            </a:xfrm>
            <a:prstGeom prst="rect">
              <a:avLst/>
            </a:prstGeom>
          </p:spPr>
        </p:pic>
        <p:sp>
          <p:nvSpPr>
            <p:cNvPr id="14" name="Untertitel 2"/>
            <p:cNvSpPr txBox="1">
              <a:spLocks/>
            </p:cNvSpPr>
            <p:nvPr/>
          </p:nvSpPr>
          <p:spPr>
            <a:xfrm>
              <a:off x="4616548" y="0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746711" y="-2"/>
            <a:ext cx="1137344" cy="2082984"/>
            <a:chOff x="5746711" y="-2"/>
            <a:chExt cx="1137344" cy="2082984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301" y="373208"/>
              <a:ext cx="1133754" cy="1709774"/>
            </a:xfrm>
            <a:prstGeom prst="rect">
              <a:avLst/>
            </a:prstGeom>
          </p:spPr>
        </p:pic>
        <p:sp>
          <p:nvSpPr>
            <p:cNvPr id="19" name="Untertitel 2"/>
            <p:cNvSpPr txBox="1">
              <a:spLocks/>
            </p:cNvSpPr>
            <p:nvPr/>
          </p:nvSpPr>
          <p:spPr>
            <a:xfrm>
              <a:off x="5746711" y="-2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880464" y="-3"/>
            <a:ext cx="1137344" cy="2082984"/>
            <a:chOff x="6880464" y="-3"/>
            <a:chExt cx="1137344" cy="208298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55" y="373208"/>
              <a:ext cx="1133753" cy="1709773"/>
            </a:xfrm>
            <a:prstGeom prst="rect">
              <a:avLst/>
            </a:prstGeom>
          </p:spPr>
        </p:pic>
        <p:sp>
          <p:nvSpPr>
            <p:cNvPr id="20" name="Untertitel 2"/>
            <p:cNvSpPr txBox="1">
              <a:spLocks/>
            </p:cNvSpPr>
            <p:nvPr/>
          </p:nvSpPr>
          <p:spPr>
            <a:xfrm>
              <a:off x="6880464" y="-3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017809" y="0"/>
            <a:ext cx="1133753" cy="2082982"/>
            <a:chOff x="8017809" y="0"/>
            <a:chExt cx="1133753" cy="2082982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809" y="373209"/>
              <a:ext cx="1133753" cy="1709773"/>
            </a:xfrm>
            <a:prstGeom prst="rect">
              <a:avLst/>
            </a:prstGeom>
          </p:spPr>
        </p:pic>
        <p:sp>
          <p:nvSpPr>
            <p:cNvPr id="21" name="Untertitel 2"/>
            <p:cNvSpPr txBox="1">
              <a:spLocks/>
            </p:cNvSpPr>
            <p:nvPr/>
          </p:nvSpPr>
          <p:spPr>
            <a:xfrm>
              <a:off x="8017809" y="0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482795" y="-3"/>
            <a:ext cx="1133753" cy="2082980"/>
            <a:chOff x="4616548" y="0"/>
            <a:chExt cx="1133753" cy="2082980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548" y="373207"/>
              <a:ext cx="1133753" cy="1709773"/>
            </a:xfrm>
            <a:prstGeom prst="rect">
              <a:avLst/>
            </a:prstGeom>
          </p:spPr>
        </p:pic>
        <p:sp>
          <p:nvSpPr>
            <p:cNvPr id="28" name="Untertitel 2"/>
            <p:cNvSpPr txBox="1">
              <a:spLocks/>
            </p:cNvSpPr>
            <p:nvPr/>
          </p:nvSpPr>
          <p:spPr>
            <a:xfrm>
              <a:off x="4616548" y="0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345451" y="-7"/>
            <a:ext cx="1137344" cy="2082984"/>
            <a:chOff x="6880464" y="-3"/>
            <a:chExt cx="1137344" cy="2082984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55" y="373208"/>
              <a:ext cx="1133753" cy="1709773"/>
            </a:xfrm>
            <a:prstGeom prst="rect">
              <a:avLst/>
            </a:prstGeom>
          </p:spPr>
        </p:pic>
        <p:sp>
          <p:nvSpPr>
            <p:cNvPr id="31" name="Untertitel 2"/>
            <p:cNvSpPr txBox="1">
              <a:spLocks/>
            </p:cNvSpPr>
            <p:nvPr/>
          </p:nvSpPr>
          <p:spPr>
            <a:xfrm>
              <a:off x="6880464" y="-3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211698" y="0"/>
            <a:ext cx="1137344" cy="2082984"/>
            <a:chOff x="6880464" y="-3"/>
            <a:chExt cx="1137344" cy="2082984"/>
          </a:xfrm>
        </p:grpSpPr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55" y="373208"/>
              <a:ext cx="1133753" cy="1709773"/>
            </a:xfrm>
            <a:prstGeom prst="rect">
              <a:avLst/>
            </a:prstGeom>
          </p:spPr>
        </p:pic>
        <p:sp>
          <p:nvSpPr>
            <p:cNvPr id="34" name="Untertitel 2"/>
            <p:cNvSpPr txBox="1">
              <a:spLocks/>
            </p:cNvSpPr>
            <p:nvPr/>
          </p:nvSpPr>
          <p:spPr>
            <a:xfrm>
              <a:off x="6880464" y="-3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81536" y="2"/>
            <a:ext cx="1133753" cy="2082982"/>
            <a:chOff x="8017809" y="0"/>
            <a:chExt cx="1133753" cy="2082982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809" y="373209"/>
              <a:ext cx="1133753" cy="1709773"/>
            </a:xfrm>
            <a:prstGeom prst="rect">
              <a:avLst/>
            </a:prstGeom>
          </p:spPr>
        </p:pic>
        <p:sp>
          <p:nvSpPr>
            <p:cNvPr id="37" name="Untertitel 2"/>
            <p:cNvSpPr txBox="1">
              <a:spLocks/>
            </p:cNvSpPr>
            <p:nvPr/>
          </p:nvSpPr>
          <p:spPr>
            <a:xfrm>
              <a:off x="8017809" y="0"/>
              <a:ext cx="1133753" cy="3732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Player 1</a:t>
              </a:r>
              <a:endParaRPr lang="de-DE" dirty="0"/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" y="373202"/>
            <a:ext cx="1133753" cy="1709772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548" y="373202"/>
            <a:ext cx="1133753" cy="170977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55" y="373211"/>
            <a:ext cx="1133747" cy="170976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8" y="2276872"/>
            <a:ext cx="848008" cy="127885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8" y="5229200"/>
            <a:ext cx="848008" cy="12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Tibor Völcker</dc:creator>
  <cp:lastModifiedBy>Tibor Völcker</cp:lastModifiedBy>
  <cp:revision>2</cp:revision>
  <dcterms:created xsi:type="dcterms:W3CDTF">2020-05-31T19:06:41Z</dcterms:created>
  <dcterms:modified xsi:type="dcterms:W3CDTF">2020-05-31T19:18:56Z</dcterms:modified>
</cp:coreProperties>
</file>