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3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2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7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7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4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5FD1-E25B-45F3-8CAA-6B066CFA263F}" type="datetimeFigureOut">
              <a:rPr lang="fr-FR" smtClean="0"/>
              <a:t>24/09/2016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00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dirty="0" err="1"/>
              <a:t>Youtube</a:t>
            </a:r>
            <a:endParaRPr lang="fr-FR" sz="6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38" y="0"/>
            <a:ext cx="8448123" cy="5948337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1524000" y="5685183"/>
            <a:ext cx="9144000" cy="1084814"/>
          </a:xfrm>
        </p:spPr>
        <p:txBody>
          <a:bodyPr/>
          <a:lstStyle/>
          <a:p>
            <a:r>
              <a:rPr lang="fr-FR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56055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L’équipe de l’ADC</dc:title>
  <dc:creator>Tib Richardeau</dc:creator>
  <cp:lastModifiedBy>Tib Richardeau</cp:lastModifiedBy>
  <cp:revision>5</cp:revision>
  <dcterms:created xsi:type="dcterms:W3CDTF">2016-09-17T22:06:22Z</dcterms:created>
  <dcterms:modified xsi:type="dcterms:W3CDTF">2016-09-24T20:55:04Z</dcterms:modified>
</cp:coreProperties>
</file>