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05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5FD1-E25B-45F3-8CAA-6B066CFA263F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99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5FD1-E25B-45F3-8CAA-6B066CFA263F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91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5FD1-E25B-45F3-8CAA-6B066CFA263F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79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5FD1-E25B-45F3-8CAA-6B066CFA263F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53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5FD1-E25B-45F3-8CAA-6B066CFA263F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22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5FD1-E25B-45F3-8CAA-6B066CFA263F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4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5FD1-E25B-45F3-8CAA-6B066CFA263F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93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5FD1-E25B-45F3-8CAA-6B066CFA263F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79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5FD1-E25B-45F3-8CAA-6B066CFA263F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73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5FD1-E25B-45F3-8CAA-6B066CFA263F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43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5FD1-E25B-45F3-8CAA-6B066CFA263F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24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45FD1-E25B-45F3-8CAA-6B066CFA263F}" type="datetimeFigureOut">
              <a:rPr lang="fr-FR" smtClean="0"/>
              <a:t>18/09/2016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5797C-C0D9-49BA-A9A9-DA4C1AE91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700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5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5788317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L’équipe de l’ADC</a:t>
            </a:r>
          </a:p>
        </p:txBody>
      </p:sp>
      <p:pic>
        <p:nvPicPr>
          <p:cNvPr id="1026" name="Picture 2" descr="Captain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dc.fixme.ch/_media/podcasteurs:manox1.png?w=2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2857500"/>
            <a:ext cx="26765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rdTonP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67652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wak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55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L’équipe de l’ADC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L’équipe de l’ADC</dc:title>
  <dc:creator>Tib Richardeau</dc:creator>
  <cp:lastModifiedBy>Tib Richardeau</cp:lastModifiedBy>
  <cp:revision>2</cp:revision>
  <dcterms:created xsi:type="dcterms:W3CDTF">2016-09-17T22:06:22Z</dcterms:created>
  <dcterms:modified xsi:type="dcterms:W3CDTF">2016-09-17T22:15:39Z</dcterms:modified>
</cp:coreProperties>
</file>