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87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68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85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5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31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39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4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62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51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7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F54B-4935-402C-B371-AC7CB5B2F256}" type="datetimeFigureOut">
              <a:rPr lang="fr-FR" smtClean="0"/>
              <a:t>17/09/2016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0B31-E102-4EAC-8B89-1DFE78AFC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342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000" dirty="0">
                <a:solidFill>
                  <a:srgbClr val="FFD700"/>
                </a:solidFill>
              </a:rPr>
              <a:t>VIC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Autofit/>
          </a:bodyPr>
          <a:lstStyle/>
          <a:p>
            <a:r>
              <a:rPr lang="fr-FR" sz="9600" dirty="0" err="1">
                <a:solidFill>
                  <a:srgbClr val="FFD700"/>
                </a:solidFill>
              </a:rPr>
              <a:t>Very</a:t>
            </a:r>
            <a:r>
              <a:rPr lang="fr-FR" sz="9600" dirty="0">
                <a:solidFill>
                  <a:srgbClr val="FFD700"/>
                </a:solidFill>
              </a:rPr>
              <a:t> Important Connard</a:t>
            </a:r>
          </a:p>
        </p:txBody>
      </p:sp>
    </p:spTree>
    <p:extLst>
      <p:ext uri="{BB962C8B-B14F-4D97-AF65-F5344CB8AC3E}">
        <p14:creationId xmlns:p14="http://schemas.microsoft.com/office/powerpoint/2010/main" val="61635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</dc:title>
  <dc:creator>Tib Richardeau</dc:creator>
  <cp:lastModifiedBy>Tib Richardeau</cp:lastModifiedBy>
  <cp:revision>1</cp:revision>
  <dcterms:created xsi:type="dcterms:W3CDTF">2016-09-17T21:30:17Z</dcterms:created>
  <dcterms:modified xsi:type="dcterms:W3CDTF">2016-09-17T21:37:55Z</dcterms:modified>
</cp:coreProperties>
</file>