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8" r:id="rId5"/>
    <p:sldId id="266" r:id="rId6"/>
    <p:sldId id="267" r:id="rId7"/>
    <p:sldId id="257" r:id="rId8"/>
    <p:sldId id="263" r:id="rId9"/>
    <p:sldId id="265" r:id="rId10"/>
    <p:sldId id="259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ucidchart.com/documents/edit/22243c16-2ec4-4d84-b32f-27826c5df227/0?callback=close&amp;name=docs&amp;callback_type=back&amp;v=2075&amp;s=98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ucidchart.com/documents/edit/5497ab47-f393-4363-af21-b6daf34342c8/0?callback=close&amp;name=docs&amp;callback_type=back&amp;v=2866&amp;s=99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5755" y="1369277"/>
            <a:ext cx="8791575" cy="2387600"/>
          </a:xfrm>
        </p:spPr>
        <p:txBody>
          <a:bodyPr/>
          <a:lstStyle/>
          <a:p>
            <a:r>
              <a:rPr lang="es-MX" dirty="0" smtClean="0"/>
              <a:t>Sistema de administración de eventos posgrado (Saep)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5755" y="3848952"/>
            <a:ext cx="8791575" cy="1655762"/>
          </a:xfrm>
        </p:spPr>
        <p:txBody>
          <a:bodyPr/>
          <a:lstStyle/>
          <a:p>
            <a:r>
              <a:rPr lang="es-MX" dirty="0" smtClean="0"/>
              <a:t>Integrantes del equipo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dirty="0" smtClean="0"/>
              <a:t>Ing. Blanca aurora Ávila delgadillo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dirty="0" smtClean="0"/>
              <a:t>Ing. Juan Antonio Vargas rosas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582" y="358479"/>
            <a:ext cx="1529947" cy="179635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613785" y="350519"/>
            <a:ext cx="5213224" cy="73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Maestría en desarrollo de software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49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Entity</a:t>
            </a:r>
            <a:r>
              <a:rPr lang="es-MX" dirty="0" smtClean="0"/>
              <a:t> </a:t>
            </a:r>
            <a:r>
              <a:rPr lang="es-MX" dirty="0" err="1" smtClean="0"/>
              <a:t>framework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1026" name="Picture 2" descr="Resultado de imagen para entity frame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1" y="1999900"/>
            <a:ext cx="8315341" cy="454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1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Database</a:t>
            </a:r>
            <a:r>
              <a:rPr lang="es-MX" dirty="0" smtClean="0"/>
              <a:t> </a:t>
            </a:r>
            <a:r>
              <a:rPr lang="es-MX" dirty="0" err="1" smtClean="0"/>
              <a:t>First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este modo se parte de una base de datos pre-existente con la que queremos trabajar</a:t>
            </a:r>
            <a:r>
              <a:rPr lang="es-ES" dirty="0" smtClean="0"/>
              <a:t>. Ya tenemos la base de datos creada y lo que queremos es que </a:t>
            </a:r>
            <a:r>
              <a:rPr lang="es-ES" dirty="0" err="1" smtClean="0"/>
              <a:t>EF</a:t>
            </a:r>
            <a:r>
              <a:rPr lang="es-ES" dirty="0" smtClean="0"/>
              <a:t> se encargue de generar las clases.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14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Estructura del código de invitación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15111" y="3528428"/>
            <a:ext cx="4958599" cy="1095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800" dirty="0" smtClean="0"/>
              <a:t>DIP/MDS12/2018</a:t>
            </a:r>
            <a:endParaRPr lang="es-MX" sz="4800" dirty="0"/>
          </a:p>
        </p:txBody>
      </p:sp>
      <p:sp>
        <p:nvSpPr>
          <p:cNvPr id="4" name="Rectángulo 3"/>
          <p:cNvSpPr/>
          <p:nvPr/>
        </p:nvSpPr>
        <p:spPr>
          <a:xfrm>
            <a:off x="1141413" y="2626060"/>
            <a:ext cx="1985211" cy="90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Siglas de Dirección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4639694" y="5330921"/>
            <a:ext cx="2909432" cy="1124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Siglas de Programa Educativo y contador de evento 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9062200" y="2631750"/>
            <a:ext cx="1985211" cy="90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Año actual</a:t>
            </a:r>
            <a:endParaRPr lang="es-MX" dirty="0"/>
          </a:p>
        </p:txBody>
      </p:sp>
      <p:cxnSp>
        <p:nvCxnSpPr>
          <p:cNvPr id="9" name="Conector recto de flecha 8"/>
          <p:cNvCxnSpPr>
            <a:stCxn id="3" idx="3"/>
          </p:cNvCxnSpPr>
          <p:nvPr/>
        </p:nvCxnSpPr>
        <p:spPr>
          <a:xfrm flipV="1">
            <a:off x="8573710" y="3658051"/>
            <a:ext cx="488487" cy="41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3" idx="1"/>
          </p:cNvCxnSpPr>
          <p:nvPr/>
        </p:nvCxnSpPr>
        <p:spPr>
          <a:xfrm flipH="1" flipV="1">
            <a:off x="3126624" y="3658051"/>
            <a:ext cx="488487" cy="41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800299" y="4476466"/>
            <a:ext cx="0" cy="69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 smtClean="0"/>
              <a:t>El sistema SAEP nace a partir de la necesidad de llevar un mejor control en la </a:t>
            </a:r>
            <a:r>
              <a:rPr lang="es-MX" sz="2800" dirty="0" smtClean="0"/>
              <a:t>generación de </a:t>
            </a:r>
            <a:r>
              <a:rPr lang="es-MX" sz="2800" dirty="0" smtClean="0"/>
              <a:t>las invitaciones a los eventos de Seminario, Coloquio y Examen de </a:t>
            </a:r>
            <a:r>
              <a:rPr lang="es-MX" sz="2800" dirty="0" smtClean="0"/>
              <a:t>Grado, </a:t>
            </a:r>
            <a:r>
              <a:rPr lang="es-MX" sz="2800" dirty="0" smtClean="0"/>
              <a:t>ya que </a:t>
            </a:r>
            <a:r>
              <a:rPr lang="es-MX" sz="2800" dirty="0" smtClean="0"/>
              <a:t>se realiza </a:t>
            </a:r>
            <a:r>
              <a:rPr lang="es-MX" sz="2800" dirty="0" smtClean="0"/>
              <a:t>de manera </a:t>
            </a:r>
            <a:r>
              <a:rPr lang="es-MX" sz="2800" dirty="0"/>
              <a:t>manual</a:t>
            </a:r>
            <a:r>
              <a:rPr lang="es-MX" sz="2800" dirty="0" smtClean="0"/>
              <a:t> por cada Coordinador de su programa educativo correspondiente.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353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trello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825724"/>
            <a:ext cx="9906000" cy="30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5525" y="106454"/>
            <a:ext cx="9905998" cy="1478570"/>
          </a:xfrm>
        </p:spPr>
        <p:txBody>
          <a:bodyPr/>
          <a:lstStyle/>
          <a:p>
            <a:pPr algn="ctr"/>
            <a:r>
              <a:rPr lang="es-MX" dirty="0" smtClean="0"/>
              <a:t>Diagrama de base de datos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56" t="19792" r="13782" b="9983"/>
          <a:stretch/>
        </p:blipFill>
        <p:spPr>
          <a:xfrm>
            <a:off x="1409636" y="1353376"/>
            <a:ext cx="9392475" cy="529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xfm_XeGbQtxUsSlLeJZe04ASxseSBFM6n02YL_sQivva5FEMJnHyPIXBBIF3R1aEH_fO2AxibaaVDlazBvPxtKJxqQwhb762Ex4r8nNYuSYGbwneqnTxQDTbrfB8DXz9gZJDzNoc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93" y="0"/>
            <a:ext cx="976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wnmT-ReQ5mJi3Of6lhMFZ0BHAwpFaqfXJCxgb-Sel6jfRAFtUJ-4jjlB1YH3nHJzG7gixLJPw7aIhvHRrPz7YIYOACzbM1KXQzKucNIUgafS0FuUihWjYow_Zke9ctFbZpy-NrSW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125" y="601218"/>
            <a:ext cx="9191179" cy="56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05" y="1097280"/>
            <a:ext cx="8042367" cy="4547616"/>
          </a:xfrm>
        </p:spPr>
      </p:pic>
    </p:spTree>
    <p:extLst>
      <p:ext uri="{BB962C8B-B14F-4D97-AF65-F5344CB8AC3E}">
        <p14:creationId xmlns:p14="http://schemas.microsoft.com/office/powerpoint/2010/main" val="27533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Controladores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00" y="2249488"/>
            <a:ext cx="607422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ORM</a:t>
            </a:r>
            <a:r>
              <a:rPr lang="es-MX" dirty="0"/>
              <a:t>, del inglés </a:t>
            </a:r>
            <a:r>
              <a:rPr lang="es-MX" dirty="0" err="1"/>
              <a:t>Object-Relational</a:t>
            </a:r>
            <a:r>
              <a:rPr lang="es-MX" dirty="0"/>
              <a:t> </a:t>
            </a:r>
            <a:r>
              <a:rPr lang="es-MX" dirty="0" err="1"/>
              <a:t>Mapper</a:t>
            </a:r>
            <a:r>
              <a:rPr lang="es-MX" dirty="0"/>
              <a:t> o "</a:t>
            </a:r>
            <a:r>
              <a:rPr lang="es-MX" dirty="0" err="1"/>
              <a:t>Mapeador</a:t>
            </a:r>
            <a:r>
              <a:rPr lang="es-MX" dirty="0"/>
              <a:t>" de relacional a objetos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r>
              <a:rPr lang="es-ES" dirty="0"/>
              <a:t>Un </a:t>
            </a:r>
            <a:r>
              <a:rPr lang="es-ES" dirty="0" err="1"/>
              <a:t>ORM</a:t>
            </a:r>
            <a:r>
              <a:rPr lang="es-ES" dirty="0"/>
              <a:t> es una biblioteca especializada en acceso a </a:t>
            </a:r>
            <a:r>
              <a:rPr lang="es-ES" dirty="0" smtClean="0"/>
              <a:t>datos, gracias a esto ya no es necesario utilizar SQL.</a:t>
            </a:r>
          </a:p>
          <a:p>
            <a:r>
              <a:rPr lang="es-ES" dirty="0"/>
              <a:t>El </a:t>
            </a:r>
            <a:r>
              <a:rPr lang="es-ES" dirty="0" err="1"/>
              <a:t>ORM</a:t>
            </a:r>
            <a:r>
              <a:rPr lang="es-ES" dirty="0"/>
              <a:t> puede generar clases a partir de las tablas de una base de datos y sus relaciones, o hacer justo </a:t>
            </a:r>
            <a:r>
              <a:rPr lang="es-ES" dirty="0" smtClean="0"/>
              <a:t>lo contrario.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3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185</TotalTime>
  <Words>184</Words>
  <Application>Microsoft Office PowerPoint</Application>
  <PresentationFormat>Panorámica</PresentationFormat>
  <Paragraphs>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Wingdings</vt:lpstr>
      <vt:lpstr>Circuito</vt:lpstr>
      <vt:lpstr>Sistema de administración de eventos posgrado (Saep)</vt:lpstr>
      <vt:lpstr>Contexto </vt:lpstr>
      <vt:lpstr>Presentación de PowerPoint</vt:lpstr>
      <vt:lpstr>Diagrama de base de datos </vt:lpstr>
      <vt:lpstr>Presentación de PowerPoint</vt:lpstr>
      <vt:lpstr>Presentación de PowerPoint</vt:lpstr>
      <vt:lpstr>Presentación de PowerPoint</vt:lpstr>
      <vt:lpstr>Controladores</vt:lpstr>
      <vt:lpstr>ORM, del inglés Object-Relational Mapper o "Mapeador" de relacional a objetos</vt:lpstr>
      <vt:lpstr>Entity framework </vt:lpstr>
      <vt:lpstr>Database First</vt:lpstr>
      <vt:lpstr>Estructura del código de invitación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administración de eventos posgrado (Saep)</dc:title>
  <dc:creator>Dawn2</dc:creator>
  <cp:lastModifiedBy>Dawn2</cp:lastModifiedBy>
  <cp:revision>16</cp:revision>
  <dcterms:created xsi:type="dcterms:W3CDTF">2018-12-12T17:20:38Z</dcterms:created>
  <dcterms:modified xsi:type="dcterms:W3CDTF">2018-12-12T21:42:28Z</dcterms:modified>
</cp:coreProperties>
</file>