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7985-EE21-4D60-9C12-F880A4D95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4E6E6C-7C85-49D3-974C-0D7D791ED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35C69-ECE4-4713-ADAB-EF19C15B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2666B-AA05-44CE-84C2-6ADBE682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00893-1E00-46BC-86F1-AF3A9BF2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39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F090-3370-4AA9-A406-C4F37B2B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04A09D-CA26-489C-98E5-8B52326E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CF3C2-8389-4925-8279-9BB22F83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EC284-6B25-494F-B3F8-8780A5F6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413B5-EC54-492B-B0EC-28233543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6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594C76-9487-4D4B-B39F-55AF9189A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95C8A4-99A2-46F5-9120-2A1A7F60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CCA29-C822-4FC9-AC85-609C34B2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D73139-10B8-4C06-9279-7B2E7BB3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B375E-7B2C-4705-BEC7-F4822169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0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AE2C7-C58C-45AF-98F5-5799F20E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41221-7536-4136-B665-DC0047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6C0FA-1FA6-4E11-BEE7-90A9710F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101AB-97CB-4D66-A7EE-A04E0483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4C2F1-7E58-458F-B3A5-2CC5935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3268C-C4EA-4A7F-9EE1-9EB5639E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9F896-9979-4518-A772-384BCBF1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6ED80-6159-44DD-A773-18A015CA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DF569-78DF-4B0F-BE38-0C8085E1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7D398-949D-4064-93CE-F7F203F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6E824-CFA1-4D15-B838-11EA8B26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F14CD-49A9-47CF-B6FE-F3C613DF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0C57E9-DACC-4BAE-AEB4-D696FC109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4AEDC-736C-4903-BC02-283156CC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BA4AB-24E1-42DE-A8CC-6A1FDA17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49126D-B060-4721-81A5-1D6EFC92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1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6B280-E269-4BB7-8679-5F748A22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C286B-87FF-46C3-AB93-ED06A5C2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D903AE-6CD2-4720-93CE-7B0132D61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DB16F0-07FD-4E81-B523-C5BE428BA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55C77-003D-42FB-9369-489BB4467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653A80-1E3C-4F05-AC2B-7B45570A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A22063-FCCD-45E0-AB1E-29F014DB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B27C6E-C398-4AC4-9D90-6FF3A4D3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63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A7A68-53EE-4676-B4D6-9A6923E6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EF3D4A-6693-4C05-9D31-C29C9E2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F351CC-E04D-4A22-81D9-3808BAC1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D0FFA5-4248-4C9B-9961-49B2137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8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A449E1-48FE-41E0-B92E-167CE59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29312D-026D-4C26-9F38-3528D36D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D8FC59-F31A-4656-B560-947FD5A1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CDDA7-F4B4-4733-8358-C75867AB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88152-8219-419F-A941-31B1D091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9B3B7-508A-4508-809F-0394D6DAD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E9584-5193-46EB-AF95-692212E4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C213-87C9-4271-AA4E-14341314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3AF02F-29D8-4341-9F10-310389C9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17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C41E-57C4-4F8E-B33F-9622A5DE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9DAEDB-EE6F-4D0C-B2C1-F883B4026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557110-222D-485C-B087-09A93BDD5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47C82-50DD-4769-8954-2DF679AF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5DEC5-46CA-461E-826A-B908584D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43EE15-4B95-440C-B413-AE24922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9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929219-15B7-4398-AF26-EE2FCA04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70FFDC-373E-41D0-8EF0-F39D0DC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9358C6-155F-4DF8-BCC8-2ED55325C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AB2D-6D37-4B95-8893-F043CC567266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351E5-0B52-4F02-955F-12C7D4D8C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A687E-2377-4287-BF5B-DF06F793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5BA4-064D-4516-8A73-B883F231C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49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F9496-54B9-481E-AD65-39E867C49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pok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C3A4B-F103-4C09-87C7-00137D1D9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110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</dc:title>
  <dc:creator>Oier Etxeberria</dc:creator>
  <cp:lastModifiedBy>Oier Etxeberria</cp:lastModifiedBy>
  <cp:revision>1</cp:revision>
  <dcterms:created xsi:type="dcterms:W3CDTF">2020-10-22T14:51:16Z</dcterms:created>
  <dcterms:modified xsi:type="dcterms:W3CDTF">2020-10-22T14:51:17Z</dcterms:modified>
</cp:coreProperties>
</file>