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84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F9496-54B9-481E-AD65-39E867C4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00" y="1674019"/>
            <a:ext cx="6096000" cy="1985963"/>
          </a:xfrm>
        </p:spPr>
        <p:txBody>
          <a:bodyPr>
            <a:noAutofit/>
          </a:bodyPr>
          <a:lstStyle/>
          <a:p>
            <a:pPr algn="r"/>
            <a:r>
              <a:rPr lang="es-ES" sz="4400" dirty="0">
                <a:latin typeface="Agency FB" panose="020B0503020202020204" pitchFamily="34" charset="0"/>
              </a:rPr>
              <a:t>Análisis de la eficacia del </a:t>
            </a:r>
            <a:r>
              <a:rPr lang="es-ES" sz="4400" dirty="0" err="1">
                <a:latin typeface="Agency FB" panose="020B0503020202020204" pitchFamily="34" charset="0"/>
              </a:rPr>
              <a:t>tuning</a:t>
            </a:r>
            <a:r>
              <a:rPr lang="es-ES" sz="4400" dirty="0">
                <a:latin typeface="Agency FB" panose="020B0503020202020204" pitchFamily="34" charset="0"/>
              </a:rPr>
              <a:t> local en un modelo de clasificación basado en reglas difusas de asociación (FARC-HD)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C3A4B-F103-4C09-87C7-00137D1D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8762" y="5334001"/>
            <a:ext cx="6096000" cy="90591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Oier Etxeberria Urrestarazu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6EB98-5888-468A-8987-0EBB4CB7A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30" r="18070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11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2205B-7222-4706-AF89-C75B9D23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5" y="762000"/>
            <a:ext cx="3810001" cy="12636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F430DA99-8EA9-403B-A9C6-FB6042D1B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80159"/>
            <a:ext cx="6096000" cy="429768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DF2A8C-8375-4C9B-9D58-49E8A47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984" y="202564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Automático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de entrada</a:t>
            </a:r>
          </a:p>
          <a:p>
            <a:endParaRPr lang="en-US" dirty="0"/>
          </a:p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98ACD-092B-419F-BE3E-099D045F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1548"/>
            <a:ext cx="9144000" cy="1263649"/>
          </a:xfrm>
        </p:spPr>
        <p:txBody>
          <a:bodyPr/>
          <a:lstStyle/>
          <a:p>
            <a:r>
              <a:rPr lang="es-ES" dirty="0"/>
              <a:t>Reglas Difusas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BA92B0EE-9C13-4C45-8105-4E50F442BE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1555197"/>
            <a:ext cx="5881392" cy="4015409"/>
          </a:xfrm>
          <a:prstGeom prst="rect">
            <a:avLst/>
          </a:prstGeom>
        </p:spPr>
      </p:pic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4E0BD795-4101-436F-B613-B170E0300D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86" y="1704086"/>
            <a:ext cx="5413416" cy="37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A5B1-CBDE-4210-A681-3E4699F0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3365"/>
            <a:ext cx="9144000" cy="1263649"/>
          </a:xfrm>
        </p:spPr>
        <p:txBody>
          <a:bodyPr/>
          <a:lstStyle/>
          <a:p>
            <a:r>
              <a:rPr lang="es-ES" dirty="0"/>
              <a:t>FARC-HD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8230C2-DEC5-4013-8E9C-F33C5FDE07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8" y="1445162"/>
            <a:ext cx="9467841" cy="2480794"/>
          </a:xfr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54B16F4-A0F8-4D0C-8C7D-1F1A34539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58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D23704-5B43-4284-A783-9E72315F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9" y="675862"/>
            <a:ext cx="9144000" cy="1263649"/>
          </a:xfrm>
        </p:spPr>
        <p:txBody>
          <a:bodyPr/>
          <a:lstStyle/>
          <a:p>
            <a:r>
              <a:rPr lang="es-ES" dirty="0"/>
              <a:t>FARC-HD + </a:t>
            </a:r>
            <a:r>
              <a:rPr lang="es-ES" dirty="0" err="1"/>
              <a:t>Tuning</a:t>
            </a:r>
            <a:r>
              <a:rPr lang="es-ES" dirty="0"/>
              <a:t> local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33188C-D153-484C-AF6D-1AE5233D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" y="2322650"/>
            <a:ext cx="5148470" cy="3127512"/>
          </a:xfrm>
        </p:spPr>
        <p:txBody>
          <a:bodyPr/>
          <a:lstStyle/>
          <a:p>
            <a:r>
              <a:rPr lang="es-ES" dirty="0" err="1"/>
              <a:t>Nº</a:t>
            </a:r>
            <a:r>
              <a:rPr lang="es-ES" dirty="0"/>
              <a:t> iteraciones</a:t>
            </a:r>
          </a:p>
          <a:p>
            <a:endParaRPr lang="es-ES" dirty="0"/>
          </a:p>
          <a:p>
            <a:r>
              <a:rPr lang="es-ES" dirty="0"/>
              <a:t>Prevención de incesto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D816175A-BB91-4142-A1F3-CA982AAC59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2650"/>
            <a:ext cx="5461242" cy="22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3AB5-B290-4145-A809-F853B55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 de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00489A-CD1D-49F4-AA30-D602EE1F4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Modelo </a:t>
            </a:r>
            <a:r>
              <a:rPr lang="es-ES" dirty="0" err="1"/>
              <a:t>semi-interpretable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03EA5F-C146-4823-BF34-8EEC285B9A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891F5F-D407-42FD-86D8-D20C0D219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Ejemplos no </a:t>
            </a:r>
            <a:r>
              <a:rPr lang="es-ES" dirty="0" err="1"/>
              <a:t>cuviertos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A4E0E-2748-4FC0-B4D2-A1BECE9101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35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2F18C-D67A-435D-A544-BEFAE7FB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89C5E-9E4D-4CC6-9C27-BDD30A0D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4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5703-0D77-4E57-B014-34C4AD76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0DDBD-1BF9-4A2A-94C1-5AD022DA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492666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2F3F0"/>
      </a:lt2>
      <a:accent1>
        <a:srgbClr val="8E29E7"/>
      </a:accent1>
      <a:accent2>
        <a:srgbClr val="422FD9"/>
      </a:accent2>
      <a:accent3>
        <a:srgbClr val="2963E7"/>
      </a:accent3>
      <a:accent4>
        <a:srgbClr val="17A0D5"/>
      </a:accent4>
      <a:accent5>
        <a:srgbClr val="22C1AB"/>
      </a:accent5>
      <a:accent6>
        <a:srgbClr val="15C564"/>
      </a:accent6>
      <a:hlink>
        <a:srgbClr val="34999D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Agency FB</vt:lpstr>
      <vt:lpstr>Arial</vt:lpstr>
      <vt:lpstr>Arial Nova Cond</vt:lpstr>
      <vt:lpstr>Impact</vt:lpstr>
      <vt:lpstr>TornVTI</vt:lpstr>
      <vt:lpstr>Análisis de la eficacia del tuning local en un modelo de clasificación basado en reglas difusas de asociación (FARC-HD)</vt:lpstr>
      <vt:lpstr>Contexto</vt:lpstr>
      <vt:lpstr>Reglas Difusas</vt:lpstr>
      <vt:lpstr>FARC-HD</vt:lpstr>
      <vt:lpstr>FARC-HD + Tuning local</vt:lpstr>
      <vt:lpstr>Modificaciones de modelo</vt:lpstr>
      <vt:lpstr>Resultados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eficacia del tuning local en un modelo de clasificación basado en reglas difusas de asociación (FARC-HD)</dc:title>
  <dc:creator>Oier Etxeberria</dc:creator>
  <cp:lastModifiedBy>Oier Etxeberria</cp:lastModifiedBy>
  <cp:revision>9</cp:revision>
  <dcterms:created xsi:type="dcterms:W3CDTF">2020-10-23T17:10:54Z</dcterms:created>
  <dcterms:modified xsi:type="dcterms:W3CDTF">2020-10-23T19:06:14Z</dcterms:modified>
</cp:coreProperties>
</file>