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3053-53BA-427D-A1C4-7E2B396FD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DC50E-7267-4495-8ED4-589D540EA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0A87-1143-4C09-A0B1-16CAA142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08D7-F3F8-4821-A4BF-F5B2979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A1C61-9482-4D89-BDDD-CE0D130B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887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A525-E48C-4BE5-9DEB-C8D61AD4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B2B90-FD45-4D42-A456-8244F9ABE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5464-89B2-42B8-AEAE-60E2888A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7519-6492-4EAE-BE39-42AB407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696C-A637-49FB-A0CF-E31FAFC2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198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839B9-19F6-4ED6-96A3-5FCAF35E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E65D3-7641-4357-8904-D6673E92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DB3A-50CC-4F32-9092-38D915CB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87BD-A1C0-4064-A2AC-305901C9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2A36-3A0C-4C43-BD8F-1A693FF0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098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BBC6-D1FC-4446-A69C-842D14E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D989-B191-41C6-A4F8-262980FD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7632-0BBB-4404-8511-E2CBC747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D68F-F957-4870-96C7-7CA2891D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0F57-4076-4B43-8415-532778E1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9165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49B-E4AC-432A-9C00-5F4A0A0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5358A-25AC-46F9-B0A3-246B57A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3FD9-8726-4C0E-A5C5-E2304496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5F16-B2E3-44CC-8589-597BD536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EE7A-2007-4D30-90BB-5F45DB3E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733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46C7-FD7E-48D1-8BA4-0EBA04DF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77D8-4BBB-4765-94E2-C88B318AA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C337-8B1D-4544-B8F4-550280CB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94FF1-1639-40B7-BDE4-3371BC35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A5A8-1BEF-4766-AC99-3EEF300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EFAD3-7F90-43EC-A0D3-F5426A1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7215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A91E-9A96-442E-AE59-3EC42B7C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0ACB0-28B4-4E0C-A907-9566B3F6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82B4B-4183-4545-96C6-5BE7265C1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7C46B-D1C7-4BF8-9623-D24403EBE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6EB4F-83D3-49AF-9231-4DCF439CE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1695C-BAD5-411D-84C2-E1DE3BF4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DBF0-E09C-47C3-A13A-3327B972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2969A-E74B-451D-BBE6-0BE712EB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5336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06F8-B3C8-4B92-B3BD-98F05D25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7B55E-F603-4454-9D27-12E468EC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22194-D08A-44E6-89F0-A0058FCC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F429-DBDE-4EFB-A01E-051BC48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069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F9A8C-F9A8-48AB-B376-E84E973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50A8B-5F4E-4750-99E2-F1B21641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764D-2D15-490D-8CA8-D826786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432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298F-2037-47E8-AA03-A9690638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A5CD-44FE-4CC3-B111-03E65CA2F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D81C9-C5DF-4076-8343-28AD3387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8662-FA6E-4F5B-AFEF-F5C9BF89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9CDD-EBDE-4B0E-A657-F3B23FBD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AB21-32E9-478F-9000-D34F3EBE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2928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4EDF-CA13-4835-92F4-A5B6CD3E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C5551-5915-48AB-9E1A-3E47C15A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3132-CCF2-4622-AF44-CA3E1964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1A92-3C52-499E-BF57-BA541D4C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B0BAC-DFE1-4D74-8640-E7839BCB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47F05-B0BF-4C3F-9464-B57B3935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991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24148-0C01-4E20-8254-ACDB1018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1654-D5B3-4AAE-8189-715B8065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E584-BB10-470F-994F-0B6E6B95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EC54-58A3-406B-95D4-1E43E7881209}" type="datetimeFigureOut">
              <a:rPr lang="en-UG" smtClean="0"/>
              <a:t>20/03/2023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7367-2B5E-4C12-8F74-66A15494A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3107-FFAA-4A74-A52D-43244B80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5E46-62FE-4BFE-B9C2-F9BE7E9CA29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323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5D95-1DBA-4AF2-839F-B6ECD3A5B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Automata theory helps design compilers that translate code between programming languages.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0079-76BA-475C-8D40-37EE3018F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3008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Automata theory helps design compilers that translate code between programming languages.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 helps design compilers that translate code between programming languages.</dc:title>
  <dc:creator>Tibesigwa Dankan</dc:creator>
  <cp:lastModifiedBy>Tibesigwa Dankan</cp:lastModifiedBy>
  <cp:revision>1</cp:revision>
  <dcterms:created xsi:type="dcterms:W3CDTF">2023-03-20T13:54:57Z</dcterms:created>
  <dcterms:modified xsi:type="dcterms:W3CDTF">2023-03-20T13:55:39Z</dcterms:modified>
</cp:coreProperties>
</file>