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Red Hat Display SemiBold"/>
      <p:regular r:id="rId20"/>
      <p:bold r:id="rId21"/>
      <p:italic r:id="rId22"/>
      <p:boldItalic r:id="rId23"/>
    </p:embeddedFont>
    <p:embeddedFont>
      <p:font typeface="Poltawski Nowy"/>
      <p:regular r:id="rId24"/>
      <p:bold r:id="rId25"/>
      <p:italic r:id="rId26"/>
      <p:boldItalic r:id="rId27"/>
    </p:embeddedFont>
    <p:embeddedFont>
      <p:font typeface="Montserrat"/>
      <p:regular r:id="rId28"/>
      <p:bold r:id="rId29"/>
      <p:italic r:id="rId30"/>
      <p:boldItalic r:id="rId31"/>
    </p:embeddedFont>
    <p:embeddedFont>
      <p:font typeface="Red Hat Display Medium"/>
      <p:regular r:id="rId32"/>
      <p:bold r:id="rId33"/>
      <p:italic r:id="rId34"/>
      <p:boldItalic r:id="rId35"/>
    </p:embeddedFont>
    <p:embeddedFont>
      <p:font typeface="Red Hat Display"/>
      <p:regular r:id="rId36"/>
      <p:bold r:id="rId37"/>
      <p:italic r:id="rId38"/>
      <p:boldItalic r:id="rId39"/>
    </p:embeddedFont>
    <p:embeddedFont>
      <p:font typeface="PT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TSans-regular.fntdata"/><Relationship Id="rId20" Type="http://schemas.openxmlformats.org/officeDocument/2006/relationships/font" Target="fonts/RedHatDisplaySemiBold-regular.fntdata"/><Relationship Id="rId42" Type="http://schemas.openxmlformats.org/officeDocument/2006/relationships/font" Target="fonts/PTSans-italic.fntdata"/><Relationship Id="rId41" Type="http://schemas.openxmlformats.org/officeDocument/2006/relationships/font" Target="fonts/PTSans-bold.fntdata"/><Relationship Id="rId22" Type="http://schemas.openxmlformats.org/officeDocument/2006/relationships/font" Target="fonts/RedHatDisplaySemiBold-italic.fntdata"/><Relationship Id="rId21" Type="http://schemas.openxmlformats.org/officeDocument/2006/relationships/font" Target="fonts/RedHatDisplaySemiBold-bold.fntdata"/><Relationship Id="rId43" Type="http://schemas.openxmlformats.org/officeDocument/2006/relationships/font" Target="fonts/PTSans-boldItalic.fntdata"/><Relationship Id="rId24" Type="http://schemas.openxmlformats.org/officeDocument/2006/relationships/font" Target="fonts/PoltawskiNowy-regular.fntdata"/><Relationship Id="rId23" Type="http://schemas.openxmlformats.org/officeDocument/2006/relationships/font" Target="fonts/RedHatDisplaySemiBol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ltawskiNowy-italic.fntdata"/><Relationship Id="rId25" Type="http://schemas.openxmlformats.org/officeDocument/2006/relationships/font" Target="fonts/PoltawskiNowy-bold.fntdata"/><Relationship Id="rId28" Type="http://schemas.openxmlformats.org/officeDocument/2006/relationships/font" Target="fonts/Montserrat-regular.fntdata"/><Relationship Id="rId27" Type="http://schemas.openxmlformats.org/officeDocument/2006/relationships/font" Target="fonts/PoltawskiNow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RedHatDisplayMedium-bold.fntdata"/><Relationship Id="rId10" Type="http://schemas.openxmlformats.org/officeDocument/2006/relationships/slide" Target="slides/slide5.xml"/><Relationship Id="rId32" Type="http://schemas.openxmlformats.org/officeDocument/2006/relationships/font" Target="fonts/RedHatDisplayMedium-regular.fntdata"/><Relationship Id="rId13" Type="http://schemas.openxmlformats.org/officeDocument/2006/relationships/slide" Target="slides/slide8.xml"/><Relationship Id="rId35" Type="http://schemas.openxmlformats.org/officeDocument/2006/relationships/font" Target="fonts/RedHatDisplayMedium-boldItalic.fntdata"/><Relationship Id="rId12" Type="http://schemas.openxmlformats.org/officeDocument/2006/relationships/slide" Target="slides/slide7.xml"/><Relationship Id="rId34" Type="http://schemas.openxmlformats.org/officeDocument/2006/relationships/font" Target="fonts/RedHatDisplayMedium-italic.fntdata"/><Relationship Id="rId15" Type="http://schemas.openxmlformats.org/officeDocument/2006/relationships/slide" Target="slides/slide10.xml"/><Relationship Id="rId37" Type="http://schemas.openxmlformats.org/officeDocument/2006/relationships/font" Target="fonts/RedHatDisplay-bold.fntdata"/><Relationship Id="rId14" Type="http://schemas.openxmlformats.org/officeDocument/2006/relationships/slide" Target="slides/slide9.xml"/><Relationship Id="rId36" Type="http://schemas.openxmlformats.org/officeDocument/2006/relationships/font" Target="fonts/RedHatDisplay-regular.fntdata"/><Relationship Id="rId17" Type="http://schemas.openxmlformats.org/officeDocument/2006/relationships/font" Target="fonts/Raleway-bold.fntdata"/><Relationship Id="rId39" Type="http://schemas.openxmlformats.org/officeDocument/2006/relationships/font" Target="fonts/RedHatDisplay-boldItalic.fntdata"/><Relationship Id="rId16" Type="http://schemas.openxmlformats.org/officeDocument/2006/relationships/font" Target="fonts/Raleway-regular.fntdata"/><Relationship Id="rId38" Type="http://schemas.openxmlformats.org/officeDocument/2006/relationships/font" Target="fonts/RedHatDisplay-italic.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a379c53b11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a379c53b11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63e08152ac_0_2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63e08152ac_0_2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3e08152ac_0_20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63e08152ac_0_2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a379c53b11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a379c53b11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63cc7a1ba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63cc7a1ba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a379c53b11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a379c53b11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646a95f8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646a95f8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63c790a5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63c790a5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63c790a50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63c790a50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a:blip r:embed="rId2">
            <a:alphaModFix amt="47000"/>
          </a:blip>
          <a:stretch>
            <a:fillRect/>
          </a:stretch>
        </p:blipFill>
        <p:spPr>
          <a:xfrm>
            <a:off x="0" y="0"/>
            <a:ext cx="9144000" cy="5143500"/>
          </a:xfrm>
          <a:prstGeom prst="rect">
            <a:avLst/>
          </a:prstGeom>
          <a:noFill/>
          <a:ln>
            <a:noFill/>
          </a:ln>
        </p:spPr>
      </p:pic>
      <p:sp>
        <p:nvSpPr>
          <p:cNvPr id="11" name="Google Shape;11;p2"/>
          <p:cNvSpPr txBox="1"/>
          <p:nvPr>
            <p:ph type="ctrTitle"/>
          </p:nvPr>
        </p:nvSpPr>
        <p:spPr>
          <a:xfrm>
            <a:off x="2050200" y="1476325"/>
            <a:ext cx="5043600" cy="1521900"/>
          </a:xfrm>
          <a:prstGeom prst="rect">
            <a:avLst/>
          </a:prstGeom>
          <a:noFill/>
        </p:spPr>
        <p:txBody>
          <a:bodyPr anchorCtr="0" anchor="b" bIns="91425" lIns="91425" spcFirstLastPara="1" rIns="91425" wrap="square" tIns="91425">
            <a:noAutofit/>
          </a:bodyPr>
          <a:lstStyle>
            <a:lvl1pPr lvl="0" algn="ctr">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2" name="Google Shape;12;p2"/>
          <p:cNvSpPr txBox="1"/>
          <p:nvPr>
            <p:ph idx="1" type="subTitle"/>
          </p:nvPr>
        </p:nvSpPr>
        <p:spPr>
          <a:xfrm>
            <a:off x="2050200" y="3191375"/>
            <a:ext cx="5043600" cy="475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3" name="Google Shape;13;p2"/>
          <p:cNvSpPr txBox="1"/>
          <p:nvPr>
            <p:ph idx="12" type="sldNum"/>
          </p:nvPr>
        </p:nvSpPr>
        <p:spPr>
          <a:xfrm>
            <a:off x="7882084" y="4568876"/>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4" name="Google Shape;14;p2"/>
          <p:cNvCxnSpPr/>
          <p:nvPr/>
        </p:nvCxnSpPr>
        <p:spPr>
          <a:xfrm rot="10800000">
            <a:off x="6268984" y="4765676"/>
            <a:ext cx="16131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4" name="Shape 64"/>
        <p:cNvGrpSpPr/>
        <p:nvPr/>
      </p:nvGrpSpPr>
      <p:grpSpPr>
        <a:xfrm>
          <a:off x="0" y="0"/>
          <a:ext cx="0" cy="0"/>
          <a:chOff x="0" y="0"/>
          <a:chExt cx="0" cy="0"/>
        </a:xfrm>
      </p:grpSpPr>
      <p:pic>
        <p:nvPicPr>
          <p:cNvPr id="65" name="Google Shape;65;p11"/>
          <p:cNvPicPr preferRelativeResize="0"/>
          <p:nvPr/>
        </p:nvPicPr>
        <p:blipFill>
          <a:blip r:embed="rId2">
            <a:alphaModFix amt="50000"/>
          </a:blip>
          <a:stretch>
            <a:fillRect/>
          </a:stretch>
        </p:blipFill>
        <p:spPr>
          <a:xfrm flipH="1" rot="10800000">
            <a:off x="0" y="0"/>
            <a:ext cx="9144000" cy="5143489"/>
          </a:xfrm>
          <a:prstGeom prst="rect">
            <a:avLst/>
          </a:prstGeom>
          <a:noFill/>
          <a:ln>
            <a:noFill/>
          </a:ln>
        </p:spPr>
      </p:pic>
      <p:sp>
        <p:nvSpPr>
          <p:cNvPr id="66" name="Google Shape;66;p11"/>
          <p:cNvSpPr txBox="1"/>
          <p:nvPr>
            <p:ph hasCustomPrompt="1" type="title"/>
          </p:nvPr>
        </p:nvSpPr>
        <p:spPr>
          <a:xfrm>
            <a:off x="2522550" y="1735675"/>
            <a:ext cx="4098900" cy="10392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i="1" sz="6000">
                <a:solidFill>
                  <a:schemeClr val="l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7" name="Google Shape;67;p11"/>
          <p:cNvSpPr txBox="1"/>
          <p:nvPr>
            <p:ph idx="1" type="subTitle"/>
          </p:nvPr>
        </p:nvSpPr>
        <p:spPr>
          <a:xfrm>
            <a:off x="2522550" y="3014225"/>
            <a:ext cx="4098900" cy="39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68" name="Google Shape;68;p11"/>
          <p:cNvSpPr txBox="1"/>
          <p:nvPr>
            <p:ph idx="12" type="sldNum"/>
          </p:nvPr>
        </p:nvSpPr>
        <p:spPr>
          <a:xfrm>
            <a:off x="7882084" y="4568876"/>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69" name="Google Shape;69;p11"/>
          <p:cNvCxnSpPr/>
          <p:nvPr/>
        </p:nvCxnSpPr>
        <p:spPr>
          <a:xfrm rot="10800000">
            <a:off x="6268984" y="4765676"/>
            <a:ext cx="16131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0" name="Shape 70"/>
        <p:cNvGrpSpPr/>
        <p:nvPr/>
      </p:nvGrpSpPr>
      <p:grpSpPr>
        <a:xfrm>
          <a:off x="0" y="0"/>
          <a:ext cx="0" cy="0"/>
          <a:chOff x="0" y="0"/>
          <a:chExt cx="0" cy="0"/>
        </a:xfrm>
      </p:grpSpPr>
      <p:sp>
        <p:nvSpPr>
          <p:cNvPr id="71" name="Google Shape;71;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Red Hat Display"/>
                <a:ea typeface="Red Hat Display"/>
                <a:cs typeface="Red Hat Display"/>
                <a:sym typeface="Red Hat Display"/>
              </a:defRPr>
            </a:lvl1pPr>
            <a:lvl2pPr lvl="1">
              <a:buNone/>
              <a:defRPr sz="1300">
                <a:latin typeface="Red Hat Display"/>
                <a:ea typeface="Red Hat Display"/>
                <a:cs typeface="Red Hat Display"/>
                <a:sym typeface="Red Hat Display"/>
              </a:defRPr>
            </a:lvl2pPr>
            <a:lvl3pPr lvl="2">
              <a:buNone/>
              <a:defRPr sz="1300">
                <a:latin typeface="Red Hat Display"/>
                <a:ea typeface="Red Hat Display"/>
                <a:cs typeface="Red Hat Display"/>
                <a:sym typeface="Red Hat Display"/>
              </a:defRPr>
            </a:lvl3pPr>
            <a:lvl4pPr lvl="3">
              <a:buNone/>
              <a:defRPr sz="1300">
                <a:latin typeface="Red Hat Display"/>
                <a:ea typeface="Red Hat Display"/>
                <a:cs typeface="Red Hat Display"/>
                <a:sym typeface="Red Hat Display"/>
              </a:defRPr>
            </a:lvl4pPr>
            <a:lvl5pPr lvl="4">
              <a:buNone/>
              <a:defRPr sz="1300">
                <a:latin typeface="Red Hat Display"/>
                <a:ea typeface="Red Hat Display"/>
                <a:cs typeface="Red Hat Display"/>
                <a:sym typeface="Red Hat Display"/>
              </a:defRPr>
            </a:lvl5pPr>
            <a:lvl6pPr lvl="5">
              <a:buNone/>
              <a:defRPr sz="1300">
                <a:latin typeface="Red Hat Display"/>
                <a:ea typeface="Red Hat Display"/>
                <a:cs typeface="Red Hat Display"/>
                <a:sym typeface="Red Hat Display"/>
              </a:defRPr>
            </a:lvl6pPr>
            <a:lvl7pPr lvl="6">
              <a:buNone/>
              <a:defRPr sz="1300">
                <a:latin typeface="Red Hat Display"/>
                <a:ea typeface="Red Hat Display"/>
                <a:cs typeface="Red Hat Display"/>
                <a:sym typeface="Red Hat Display"/>
              </a:defRPr>
            </a:lvl7pPr>
            <a:lvl8pPr lvl="7">
              <a:buNone/>
              <a:defRPr sz="1300">
                <a:latin typeface="Red Hat Display"/>
                <a:ea typeface="Red Hat Display"/>
                <a:cs typeface="Red Hat Display"/>
                <a:sym typeface="Red Hat Display"/>
              </a:defRPr>
            </a:lvl8pPr>
            <a:lvl9pPr lvl="8">
              <a:buNone/>
              <a:defRPr sz="1300">
                <a:latin typeface="Red Hat Display"/>
                <a:ea typeface="Red Hat Display"/>
                <a:cs typeface="Red Hat Display"/>
                <a:sym typeface="Red Hat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72" name="Shape 72"/>
        <p:cNvGrpSpPr/>
        <p:nvPr/>
      </p:nvGrpSpPr>
      <p:grpSpPr>
        <a:xfrm>
          <a:off x="0" y="0"/>
          <a:ext cx="0" cy="0"/>
          <a:chOff x="0" y="0"/>
          <a:chExt cx="0" cy="0"/>
        </a:xfrm>
      </p:grpSpPr>
      <p:pic>
        <p:nvPicPr>
          <p:cNvPr id="73" name="Google Shape;73;p13"/>
          <p:cNvPicPr preferRelativeResize="0"/>
          <p:nvPr/>
        </p:nvPicPr>
        <p:blipFill>
          <a:blip r:embed="rId2">
            <a:alphaModFix amt="50000"/>
          </a:blip>
          <a:stretch>
            <a:fillRect/>
          </a:stretch>
        </p:blipFill>
        <p:spPr>
          <a:xfrm>
            <a:off x="0" y="0"/>
            <a:ext cx="9144000" cy="5143489"/>
          </a:xfrm>
          <a:prstGeom prst="rect">
            <a:avLst/>
          </a:prstGeom>
          <a:noFill/>
          <a:ln>
            <a:noFill/>
          </a:ln>
        </p:spPr>
      </p:pic>
      <p:sp>
        <p:nvSpPr>
          <p:cNvPr id="74" name="Google Shape;74;p13"/>
          <p:cNvSpPr txBox="1"/>
          <p:nvPr>
            <p:ph type="title"/>
          </p:nvPr>
        </p:nvSpPr>
        <p:spPr>
          <a:xfrm>
            <a:off x="677875" y="597425"/>
            <a:ext cx="7752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5" name="Google Shape;75;p13"/>
          <p:cNvSpPr txBox="1"/>
          <p:nvPr>
            <p:ph hasCustomPrompt="1" idx="2" type="title"/>
          </p:nvPr>
        </p:nvSpPr>
        <p:spPr>
          <a:xfrm>
            <a:off x="895125" y="1797925"/>
            <a:ext cx="796200" cy="433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i="1"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3"/>
          <p:cNvSpPr txBox="1"/>
          <p:nvPr>
            <p:ph hasCustomPrompt="1" idx="3" type="title"/>
          </p:nvPr>
        </p:nvSpPr>
        <p:spPr>
          <a:xfrm>
            <a:off x="4876575" y="3316176"/>
            <a:ext cx="796200" cy="433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i="1"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 name="Google Shape;77;p13"/>
          <p:cNvSpPr txBox="1"/>
          <p:nvPr>
            <p:ph hasCustomPrompt="1" idx="4" type="title"/>
          </p:nvPr>
        </p:nvSpPr>
        <p:spPr>
          <a:xfrm>
            <a:off x="895125" y="2557060"/>
            <a:ext cx="796200" cy="433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i="1"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 name="Google Shape;78;p13"/>
          <p:cNvSpPr txBox="1"/>
          <p:nvPr>
            <p:ph hasCustomPrompt="1" idx="5" type="title"/>
          </p:nvPr>
        </p:nvSpPr>
        <p:spPr>
          <a:xfrm>
            <a:off x="4876575" y="1797906"/>
            <a:ext cx="796200" cy="433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i="1"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p:nvPr>
            <p:ph hasCustomPrompt="1" idx="6" type="title"/>
          </p:nvPr>
        </p:nvSpPr>
        <p:spPr>
          <a:xfrm>
            <a:off x="895125" y="3316195"/>
            <a:ext cx="796200" cy="433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i="1"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p:nvPr>
            <p:ph hasCustomPrompt="1" idx="7" type="title"/>
          </p:nvPr>
        </p:nvSpPr>
        <p:spPr>
          <a:xfrm>
            <a:off x="4876575" y="2561800"/>
            <a:ext cx="796200" cy="433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i="1"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p:nvPr>
            <p:ph idx="1" type="subTitle"/>
          </p:nvPr>
        </p:nvSpPr>
        <p:spPr>
          <a:xfrm>
            <a:off x="1961925" y="1797925"/>
            <a:ext cx="2305500" cy="43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Poltawski Nowy"/>
                <a:ea typeface="Poltawski Nowy"/>
                <a:cs typeface="Poltawski Nowy"/>
                <a:sym typeface="Poltawski Nowy"/>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82" name="Google Shape;82;p13"/>
          <p:cNvSpPr txBox="1"/>
          <p:nvPr>
            <p:ph idx="8" type="subTitle"/>
          </p:nvPr>
        </p:nvSpPr>
        <p:spPr>
          <a:xfrm>
            <a:off x="1961925" y="2557060"/>
            <a:ext cx="2305500" cy="43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Poltawski Nowy"/>
                <a:ea typeface="Poltawski Nowy"/>
                <a:cs typeface="Poltawski Nowy"/>
                <a:sym typeface="Poltawski Nowy"/>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83" name="Google Shape;83;p13"/>
          <p:cNvSpPr txBox="1"/>
          <p:nvPr>
            <p:ph idx="9" type="subTitle"/>
          </p:nvPr>
        </p:nvSpPr>
        <p:spPr>
          <a:xfrm>
            <a:off x="1961925" y="3316195"/>
            <a:ext cx="2305500" cy="43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Poltawski Nowy"/>
                <a:ea typeface="Poltawski Nowy"/>
                <a:cs typeface="Poltawski Nowy"/>
                <a:sym typeface="Poltawski Nowy"/>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84" name="Google Shape;84;p13"/>
          <p:cNvSpPr txBox="1"/>
          <p:nvPr>
            <p:ph idx="13" type="subTitle"/>
          </p:nvPr>
        </p:nvSpPr>
        <p:spPr>
          <a:xfrm>
            <a:off x="5943375" y="1797905"/>
            <a:ext cx="2305500" cy="43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Poltawski Nowy"/>
                <a:ea typeface="Poltawski Nowy"/>
                <a:cs typeface="Poltawski Nowy"/>
                <a:sym typeface="Poltawski Nowy"/>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85" name="Google Shape;85;p13"/>
          <p:cNvSpPr txBox="1"/>
          <p:nvPr>
            <p:ph idx="14" type="subTitle"/>
          </p:nvPr>
        </p:nvSpPr>
        <p:spPr>
          <a:xfrm>
            <a:off x="5943375" y="2557040"/>
            <a:ext cx="2305500" cy="43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Poltawski Nowy"/>
                <a:ea typeface="Poltawski Nowy"/>
                <a:cs typeface="Poltawski Nowy"/>
                <a:sym typeface="Poltawski Nowy"/>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86" name="Google Shape;86;p13"/>
          <p:cNvSpPr txBox="1"/>
          <p:nvPr>
            <p:ph idx="15" type="subTitle"/>
          </p:nvPr>
        </p:nvSpPr>
        <p:spPr>
          <a:xfrm>
            <a:off x="5943375" y="3316175"/>
            <a:ext cx="2305500" cy="43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Poltawski Nowy"/>
                <a:ea typeface="Poltawski Nowy"/>
                <a:cs typeface="Poltawski Nowy"/>
                <a:sym typeface="Poltawski Nowy"/>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87" name="Google Shape;87;p13"/>
          <p:cNvSpPr txBox="1"/>
          <p:nvPr>
            <p:ph idx="12" type="sldNum"/>
          </p:nvPr>
        </p:nvSpPr>
        <p:spPr>
          <a:xfrm>
            <a:off x="7882084" y="4568876"/>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88" name="Google Shape;88;p13"/>
          <p:cNvCxnSpPr/>
          <p:nvPr/>
        </p:nvCxnSpPr>
        <p:spPr>
          <a:xfrm rot="10800000">
            <a:off x="6268984" y="4765676"/>
            <a:ext cx="16131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89" name="Shape 89"/>
        <p:cNvGrpSpPr/>
        <p:nvPr/>
      </p:nvGrpSpPr>
      <p:grpSpPr>
        <a:xfrm>
          <a:off x="0" y="0"/>
          <a:ext cx="0" cy="0"/>
          <a:chOff x="0" y="0"/>
          <a:chExt cx="0" cy="0"/>
        </a:xfrm>
      </p:grpSpPr>
      <p:pic>
        <p:nvPicPr>
          <p:cNvPr id="90" name="Google Shape;90;p14"/>
          <p:cNvPicPr preferRelativeResize="0"/>
          <p:nvPr/>
        </p:nvPicPr>
        <p:blipFill>
          <a:blip r:embed="rId2">
            <a:alphaModFix amt="47000"/>
          </a:blip>
          <a:stretch>
            <a:fillRect/>
          </a:stretch>
        </p:blipFill>
        <p:spPr>
          <a:xfrm rot="10800000">
            <a:off x="0" y="0"/>
            <a:ext cx="9144000" cy="5143500"/>
          </a:xfrm>
          <a:prstGeom prst="rect">
            <a:avLst/>
          </a:prstGeom>
          <a:noFill/>
          <a:ln>
            <a:noFill/>
          </a:ln>
        </p:spPr>
      </p:pic>
      <p:sp>
        <p:nvSpPr>
          <p:cNvPr id="91" name="Google Shape;91;p14"/>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2" name="Google Shape;92;p14"/>
          <p:cNvSpPr txBox="1"/>
          <p:nvPr>
            <p:ph idx="12" type="sldNum"/>
          </p:nvPr>
        </p:nvSpPr>
        <p:spPr>
          <a:xfrm>
            <a:off x="7882084" y="4568876"/>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93" name="Google Shape;93;p14"/>
          <p:cNvCxnSpPr/>
          <p:nvPr/>
        </p:nvCxnSpPr>
        <p:spPr>
          <a:xfrm rot="10800000">
            <a:off x="6268984" y="4765676"/>
            <a:ext cx="16131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94" name="Shape 94"/>
        <p:cNvGrpSpPr/>
        <p:nvPr/>
      </p:nvGrpSpPr>
      <p:grpSpPr>
        <a:xfrm>
          <a:off x="0" y="0"/>
          <a:ext cx="0" cy="0"/>
          <a:chOff x="0" y="0"/>
          <a:chExt cx="0" cy="0"/>
        </a:xfrm>
      </p:grpSpPr>
      <p:pic>
        <p:nvPicPr>
          <p:cNvPr id="95" name="Google Shape;95;p15"/>
          <p:cNvPicPr preferRelativeResize="0"/>
          <p:nvPr/>
        </p:nvPicPr>
        <p:blipFill>
          <a:blip r:embed="rId2">
            <a:alphaModFix amt="50000"/>
          </a:blip>
          <a:stretch>
            <a:fillRect/>
          </a:stretch>
        </p:blipFill>
        <p:spPr>
          <a:xfrm>
            <a:off x="0" y="0"/>
            <a:ext cx="9144000" cy="5143489"/>
          </a:xfrm>
          <a:prstGeom prst="rect">
            <a:avLst/>
          </a:prstGeom>
          <a:noFill/>
          <a:ln>
            <a:noFill/>
          </a:ln>
        </p:spPr>
      </p:pic>
      <p:sp>
        <p:nvSpPr>
          <p:cNvPr id="96" name="Google Shape;96;p15"/>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7" name="Google Shape;97;p15"/>
          <p:cNvSpPr txBox="1"/>
          <p:nvPr>
            <p:ph idx="12" type="sldNum"/>
          </p:nvPr>
        </p:nvSpPr>
        <p:spPr>
          <a:xfrm>
            <a:off x="7882084" y="4568876"/>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98" name="Google Shape;98;p15"/>
          <p:cNvCxnSpPr/>
          <p:nvPr/>
        </p:nvCxnSpPr>
        <p:spPr>
          <a:xfrm rot="10800000">
            <a:off x="6268984" y="4765676"/>
            <a:ext cx="16131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_AND_BODY_1">
    <p:spTree>
      <p:nvGrpSpPr>
        <p:cNvPr id="99" name="Shape 99"/>
        <p:cNvGrpSpPr/>
        <p:nvPr/>
      </p:nvGrpSpPr>
      <p:grpSpPr>
        <a:xfrm>
          <a:off x="0" y="0"/>
          <a:ext cx="0" cy="0"/>
          <a:chOff x="0" y="0"/>
          <a:chExt cx="0" cy="0"/>
        </a:xfrm>
      </p:grpSpPr>
      <p:pic>
        <p:nvPicPr>
          <p:cNvPr id="100" name="Google Shape;100;p16"/>
          <p:cNvPicPr preferRelativeResize="0"/>
          <p:nvPr/>
        </p:nvPicPr>
        <p:blipFill>
          <a:blip r:embed="rId2">
            <a:alphaModFix amt="47000"/>
          </a:blip>
          <a:stretch>
            <a:fillRect/>
          </a:stretch>
        </p:blipFill>
        <p:spPr>
          <a:xfrm flipH="1">
            <a:off x="0" y="0"/>
            <a:ext cx="9144000" cy="5143500"/>
          </a:xfrm>
          <a:prstGeom prst="rect">
            <a:avLst/>
          </a:prstGeom>
          <a:noFill/>
          <a:ln>
            <a:noFill/>
          </a:ln>
        </p:spPr>
      </p:pic>
      <p:sp>
        <p:nvSpPr>
          <p:cNvPr id="101" name="Google Shape;101;p16"/>
          <p:cNvSpPr txBox="1"/>
          <p:nvPr>
            <p:ph type="title"/>
          </p:nvPr>
        </p:nvSpPr>
        <p:spPr>
          <a:xfrm>
            <a:off x="720000" y="1349687"/>
            <a:ext cx="387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2" name="Google Shape;102;p16"/>
          <p:cNvSpPr txBox="1"/>
          <p:nvPr>
            <p:ph idx="1" type="body"/>
          </p:nvPr>
        </p:nvSpPr>
        <p:spPr>
          <a:xfrm>
            <a:off x="720000" y="1968013"/>
            <a:ext cx="3872700" cy="18258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Red Hat Display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103" name="Google Shape;103;p16"/>
          <p:cNvSpPr txBox="1"/>
          <p:nvPr>
            <p:ph idx="12" type="sldNum"/>
          </p:nvPr>
        </p:nvSpPr>
        <p:spPr>
          <a:xfrm>
            <a:off x="7949069" y="4572000"/>
            <a:ext cx="481800" cy="345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104" name="Google Shape;104;p16"/>
          <p:cNvCxnSpPr/>
          <p:nvPr/>
        </p:nvCxnSpPr>
        <p:spPr>
          <a:xfrm rot="10800000">
            <a:off x="6268984" y="4765676"/>
            <a:ext cx="16131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05" name="Shape 105"/>
        <p:cNvGrpSpPr/>
        <p:nvPr/>
      </p:nvGrpSpPr>
      <p:grpSpPr>
        <a:xfrm>
          <a:off x="0" y="0"/>
          <a:ext cx="0" cy="0"/>
          <a:chOff x="0" y="0"/>
          <a:chExt cx="0" cy="0"/>
        </a:xfrm>
      </p:grpSpPr>
      <p:pic>
        <p:nvPicPr>
          <p:cNvPr id="106" name="Google Shape;106;p17"/>
          <p:cNvPicPr preferRelativeResize="0"/>
          <p:nvPr/>
        </p:nvPicPr>
        <p:blipFill>
          <a:blip r:embed="rId2">
            <a:alphaModFix amt="38000"/>
          </a:blip>
          <a:stretch>
            <a:fillRect/>
          </a:stretch>
        </p:blipFill>
        <p:spPr>
          <a:xfrm rot="10800000">
            <a:off x="0" y="0"/>
            <a:ext cx="9144000" cy="5143489"/>
          </a:xfrm>
          <a:prstGeom prst="rect">
            <a:avLst/>
          </a:prstGeom>
          <a:noFill/>
          <a:ln>
            <a:noFill/>
          </a:ln>
        </p:spPr>
      </p:pic>
      <p:sp>
        <p:nvSpPr>
          <p:cNvPr id="107" name="Google Shape;107;p17"/>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8" name="Google Shape;108;p17"/>
          <p:cNvSpPr txBox="1"/>
          <p:nvPr>
            <p:ph idx="1" type="subTitle"/>
          </p:nvPr>
        </p:nvSpPr>
        <p:spPr>
          <a:xfrm>
            <a:off x="2668049" y="1610575"/>
            <a:ext cx="4870800" cy="641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9" name="Google Shape;109;p17"/>
          <p:cNvSpPr txBox="1"/>
          <p:nvPr>
            <p:ph idx="2" type="subTitle"/>
          </p:nvPr>
        </p:nvSpPr>
        <p:spPr>
          <a:xfrm>
            <a:off x="2668049" y="2760800"/>
            <a:ext cx="4870800" cy="641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0" name="Google Shape;110;p17"/>
          <p:cNvSpPr txBox="1"/>
          <p:nvPr>
            <p:ph idx="3" type="subTitle"/>
          </p:nvPr>
        </p:nvSpPr>
        <p:spPr>
          <a:xfrm>
            <a:off x="2668049" y="3911025"/>
            <a:ext cx="4870800" cy="641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1" name="Google Shape;111;p17"/>
          <p:cNvSpPr txBox="1"/>
          <p:nvPr>
            <p:ph idx="4" type="subTitle"/>
          </p:nvPr>
        </p:nvSpPr>
        <p:spPr>
          <a:xfrm>
            <a:off x="2668049" y="1314450"/>
            <a:ext cx="4870800" cy="393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Poltawski Nowy"/>
                <a:ea typeface="Poltawski Nowy"/>
                <a:cs typeface="Poltawski Nowy"/>
                <a:sym typeface="Poltawski Nowy"/>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12" name="Google Shape;112;p17"/>
          <p:cNvSpPr txBox="1"/>
          <p:nvPr>
            <p:ph idx="5" type="subTitle"/>
          </p:nvPr>
        </p:nvSpPr>
        <p:spPr>
          <a:xfrm>
            <a:off x="2668049" y="2464676"/>
            <a:ext cx="4870800" cy="393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Poltawski Nowy"/>
                <a:ea typeface="Poltawski Nowy"/>
                <a:cs typeface="Poltawski Nowy"/>
                <a:sym typeface="Poltawski Nowy"/>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13" name="Google Shape;113;p17"/>
          <p:cNvSpPr txBox="1"/>
          <p:nvPr>
            <p:ph idx="6" type="subTitle"/>
          </p:nvPr>
        </p:nvSpPr>
        <p:spPr>
          <a:xfrm>
            <a:off x="2668049" y="3614903"/>
            <a:ext cx="4870800" cy="393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Poltawski Nowy"/>
                <a:ea typeface="Poltawski Nowy"/>
                <a:cs typeface="Poltawski Nowy"/>
                <a:sym typeface="Poltawski Nowy"/>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14" name="Google Shape;114;p17"/>
          <p:cNvSpPr txBox="1"/>
          <p:nvPr>
            <p:ph idx="12" type="sldNum"/>
          </p:nvPr>
        </p:nvSpPr>
        <p:spPr>
          <a:xfrm>
            <a:off x="7882084" y="4568876"/>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15" name="Google Shape;115;p17"/>
          <p:cNvCxnSpPr/>
          <p:nvPr/>
        </p:nvCxnSpPr>
        <p:spPr>
          <a:xfrm rot="10800000">
            <a:off x="6268984" y="4765676"/>
            <a:ext cx="16131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16" name="Shape 116"/>
        <p:cNvGrpSpPr/>
        <p:nvPr/>
      </p:nvGrpSpPr>
      <p:grpSpPr>
        <a:xfrm>
          <a:off x="0" y="0"/>
          <a:ext cx="0" cy="0"/>
          <a:chOff x="0" y="0"/>
          <a:chExt cx="0" cy="0"/>
        </a:xfrm>
      </p:grpSpPr>
      <p:pic>
        <p:nvPicPr>
          <p:cNvPr id="117" name="Google Shape;117;p18"/>
          <p:cNvPicPr preferRelativeResize="0"/>
          <p:nvPr/>
        </p:nvPicPr>
        <p:blipFill>
          <a:blip r:embed="rId2">
            <a:alphaModFix amt="51000"/>
          </a:blip>
          <a:stretch>
            <a:fillRect/>
          </a:stretch>
        </p:blipFill>
        <p:spPr>
          <a:xfrm rot="10800000">
            <a:off x="0" y="0"/>
            <a:ext cx="9144000" cy="5143489"/>
          </a:xfrm>
          <a:prstGeom prst="rect">
            <a:avLst/>
          </a:prstGeom>
          <a:noFill/>
          <a:ln>
            <a:noFill/>
          </a:ln>
        </p:spPr>
      </p:pic>
      <p:sp>
        <p:nvSpPr>
          <p:cNvPr id="118" name="Google Shape;118;p18"/>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9" name="Google Shape;119;p18"/>
          <p:cNvSpPr txBox="1"/>
          <p:nvPr>
            <p:ph idx="1" type="subTitle"/>
          </p:nvPr>
        </p:nvSpPr>
        <p:spPr>
          <a:xfrm>
            <a:off x="1616006" y="1787000"/>
            <a:ext cx="2687700" cy="10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0" name="Google Shape;120;p18"/>
          <p:cNvSpPr txBox="1"/>
          <p:nvPr>
            <p:ph idx="2" type="subTitle"/>
          </p:nvPr>
        </p:nvSpPr>
        <p:spPr>
          <a:xfrm>
            <a:off x="5731749" y="1787000"/>
            <a:ext cx="2687700" cy="10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1" name="Google Shape;121;p18"/>
          <p:cNvSpPr txBox="1"/>
          <p:nvPr>
            <p:ph idx="3" type="subTitle"/>
          </p:nvPr>
        </p:nvSpPr>
        <p:spPr>
          <a:xfrm>
            <a:off x="1616006" y="3260500"/>
            <a:ext cx="2687700" cy="10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2" name="Google Shape;122;p18"/>
          <p:cNvSpPr txBox="1"/>
          <p:nvPr>
            <p:ph idx="4" type="subTitle"/>
          </p:nvPr>
        </p:nvSpPr>
        <p:spPr>
          <a:xfrm>
            <a:off x="5731749" y="3260500"/>
            <a:ext cx="2687700" cy="10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3" name="Google Shape;123;p18"/>
          <p:cNvSpPr txBox="1"/>
          <p:nvPr>
            <p:ph idx="5" type="subTitle"/>
          </p:nvPr>
        </p:nvSpPr>
        <p:spPr>
          <a:xfrm>
            <a:off x="1616006" y="1415850"/>
            <a:ext cx="2687700" cy="435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Poltawski Nowy"/>
                <a:ea typeface="Poltawski Nowy"/>
                <a:cs typeface="Poltawski Nowy"/>
                <a:sym typeface="Poltawski Nowy"/>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24" name="Google Shape;124;p18"/>
          <p:cNvSpPr txBox="1"/>
          <p:nvPr>
            <p:ph idx="6" type="subTitle"/>
          </p:nvPr>
        </p:nvSpPr>
        <p:spPr>
          <a:xfrm>
            <a:off x="1616006" y="2889250"/>
            <a:ext cx="2687700" cy="435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Poltawski Nowy"/>
                <a:ea typeface="Poltawski Nowy"/>
                <a:cs typeface="Poltawski Nowy"/>
                <a:sym typeface="Poltawski Nowy"/>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25" name="Google Shape;125;p18"/>
          <p:cNvSpPr txBox="1"/>
          <p:nvPr>
            <p:ph idx="7" type="subTitle"/>
          </p:nvPr>
        </p:nvSpPr>
        <p:spPr>
          <a:xfrm>
            <a:off x="5731725" y="1415850"/>
            <a:ext cx="2687700" cy="435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Poltawski Nowy"/>
                <a:ea typeface="Poltawski Nowy"/>
                <a:cs typeface="Poltawski Nowy"/>
                <a:sym typeface="Poltawski Nowy"/>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26" name="Google Shape;126;p18"/>
          <p:cNvSpPr txBox="1"/>
          <p:nvPr>
            <p:ph idx="8" type="subTitle"/>
          </p:nvPr>
        </p:nvSpPr>
        <p:spPr>
          <a:xfrm>
            <a:off x="5731725" y="2889250"/>
            <a:ext cx="2687700" cy="435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Poltawski Nowy"/>
                <a:ea typeface="Poltawski Nowy"/>
                <a:cs typeface="Poltawski Nowy"/>
                <a:sym typeface="Poltawski Nowy"/>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27" name="Google Shape;127;p18"/>
          <p:cNvSpPr txBox="1"/>
          <p:nvPr>
            <p:ph idx="12" type="sldNum"/>
          </p:nvPr>
        </p:nvSpPr>
        <p:spPr>
          <a:xfrm>
            <a:off x="7882084" y="4568876"/>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28" name="Google Shape;128;p18"/>
          <p:cNvCxnSpPr/>
          <p:nvPr/>
        </p:nvCxnSpPr>
        <p:spPr>
          <a:xfrm rot="10800000">
            <a:off x="6268984" y="4765676"/>
            <a:ext cx="16131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29" name="Shape 129"/>
        <p:cNvGrpSpPr/>
        <p:nvPr/>
      </p:nvGrpSpPr>
      <p:grpSpPr>
        <a:xfrm>
          <a:off x="0" y="0"/>
          <a:ext cx="0" cy="0"/>
          <a:chOff x="0" y="0"/>
          <a:chExt cx="0" cy="0"/>
        </a:xfrm>
      </p:grpSpPr>
      <p:pic>
        <p:nvPicPr>
          <p:cNvPr id="130" name="Google Shape;130;p19"/>
          <p:cNvPicPr preferRelativeResize="0"/>
          <p:nvPr/>
        </p:nvPicPr>
        <p:blipFill>
          <a:blip r:embed="rId2">
            <a:alphaModFix amt="50000"/>
          </a:blip>
          <a:stretch>
            <a:fillRect/>
          </a:stretch>
        </p:blipFill>
        <p:spPr>
          <a:xfrm rot="10800000">
            <a:off x="0" y="0"/>
            <a:ext cx="9144019" cy="5143500"/>
          </a:xfrm>
          <a:prstGeom prst="rect">
            <a:avLst/>
          </a:prstGeom>
          <a:noFill/>
          <a:ln>
            <a:noFill/>
          </a:ln>
        </p:spPr>
      </p:pic>
      <p:sp>
        <p:nvSpPr>
          <p:cNvPr id="131" name="Google Shape;131;p19"/>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2" name="Google Shape;132;p19"/>
          <p:cNvSpPr txBox="1"/>
          <p:nvPr>
            <p:ph idx="1" type="subTitle"/>
          </p:nvPr>
        </p:nvSpPr>
        <p:spPr>
          <a:xfrm>
            <a:off x="720675" y="1757409"/>
            <a:ext cx="2369100" cy="89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3" name="Google Shape;133;p19"/>
          <p:cNvSpPr txBox="1"/>
          <p:nvPr>
            <p:ph idx="2" type="subTitle"/>
          </p:nvPr>
        </p:nvSpPr>
        <p:spPr>
          <a:xfrm>
            <a:off x="3387446" y="1757408"/>
            <a:ext cx="2369100" cy="89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4" name="Google Shape;134;p19"/>
          <p:cNvSpPr txBox="1"/>
          <p:nvPr>
            <p:ph idx="3" type="subTitle"/>
          </p:nvPr>
        </p:nvSpPr>
        <p:spPr>
          <a:xfrm>
            <a:off x="720700" y="3203526"/>
            <a:ext cx="2369100" cy="89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5" name="Google Shape;135;p19"/>
          <p:cNvSpPr txBox="1"/>
          <p:nvPr>
            <p:ph idx="4" type="subTitle"/>
          </p:nvPr>
        </p:nvSpPr>
        <p:spPr>
          <a:xfrm>
            <a:off x="3387459" y="3203525"/>
            <a:ext cx="2369100" cy="89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6" name="Google Shape;136;p19"/>
          <p:cNvSpPr txBox="1"/>
          <p:nvPr>
            <p:ph idx="5" type="subTitle"/>
          </p:nvPr>
        </p:nvSpPr>
        <p:spPr>
          <a:xfrm>
            <a:off x="6054218" y="1757408"/>
            <a:ext cx="2369100" cy="89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7" name="Google Shape;137;p19"/>
          <p:cNvSpPr txBox="1"/>
          <p:nvPr>
            <p:ph idx="6" type="subTitle"/>
          </p:nvPr>
        </p:nvSpPr>
        <p:spPr>
          <a:xfrm>
            <a:off x="6054218" y="3203525"/>
            <a:ext cx="2369100" cy="89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8" name="Google Shape;138;p19"/>
          <p:cNvSpPr txBox="1"/>
          <p:nvPr>
            <p:ph idx="7" type="subTitle"/>
          </p:nvPr>
        </p:nvSpPr>
        <p:spPr>
          <a:xfrm>
            <a:off x="720688" y="1498600"/>
            <a:ext cx="2369100" cy="348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Poltawski Nowy"/>
                <a:ea typeface="Poltawski Nowy"/>
                <a:cs typeface="Poltawski Nowy"/>
                <a:sym typeface="Poltawski Nowy"/>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39" name="Google Shape;139;p19"/>
          <p:cNvSpPr txBox="1"/>
          <p:nvPr>
            <p:ph idx="8" type="subTitle"/>
          </p:nvPr>
        </p:nvSpPr>
        <p:spPr>
          <a:xfrm>
            <a:off x="3387450" y="1498600"/>
            <a:ext cx="2369100" cy="348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Poltawski Nowy"/>
                <a:ea typeface="Poltawski Nowy"/>
                <a:cs typeface="Poltawski Nowy"/>
                <a:sym typeface="Poltawski Nowy"/>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40" name="Google Shape;140;p19"/>
          <p:cNvSpPr txBox="1"/>
          <p:nvPr>
            <p:ph idx="9" type="subTitle"/>
          </p:nvPr>
        </p:nvSpPr>
        <p:spPr>
          <a:xfrm>
            <a:off x="6054212" y="1498600"/>
            <a:ext cx="2369100" cy="348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Poltawski Nowy"/>
                <a:ea typeface="Poltawski Nowy"/>
                <a:cs typeface="Poltawski Nowy"/>
                <a:sym typeface="Poltawski Nowy"/>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41" name="Google Shape;141;p19"/>
          <p:cNvSpPr txBox="1"/>
          <p:nvPr>
            <p:ph idx="13" type="subTitle"/>
          </p:nvPr>
        </p:nvSpPr>
        <p:spPr>
          <a:xfrm>
            <a:off x="720688" y="2944717"/>
            <a:ext cx="2369100" cy="348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Poltawski Nowy"/>
                <a:ea typeface="Poltawski Nowy"/>
                <a:cs typeface="Poltawski Nowy"/>
                <a:sym typeface="Poltawski Nowy"/>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42" name="Google Shape;142;p19"/>
          <p:cNvSpPr txBox="1"/>
          <p:nvPr>
            <p:ph idx="14" type="subTitle"/>
          </p:nvPr>
        </p:nvSpPr>
        <p:spPr>
          <a:xfrm>
            <a:off x="3387450" y="2944717"/>
            <a:ext cx="2369100" cy="348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Poltawski Nowy"/>
                <a:ea typeface="Poltawski Nowy"/>
                <a:cs typeface="Poltawski Nowy"/>
                <a:sym typeface="Poltawski Nowy"/>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43" name="Google Shape;143;p19"/>
          <p:cNvSpPr txBox="1"/>
          <p:nvPr>
            <p:ph idx="15" type="subTitle"/>
          </p:nvPr>
        </p:nvSpPr>
        <p:spPr>
          <a:xfrm>
            <a:off x="6054212" y="2944717"/>
            <a:ext cx="2369100" cy="348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Poltawski Nowy"/>
                <a:ea typeface="Poltawski Nowy"/>
                <a:cs typeface="Poltawski Nowy"/>
                <a:sym typeface="Poltawski Nowy"/>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44" name="Google Shape;144;p19"/>
          <p:cNvSpPr txBox="1"/>
          <p:nvPr>
            <p:ph idx="12" type="sldNum"/>
          </p:nvPr>
        </p:nvSpPr>
        <p:spPr>
          <a:xfrm>
            <a:off x="7882084" y="4568876"/>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45" name="Google Shape;145;p19"/>
          <p:cNvCxnSpPr/>
          <p:nvPr/>
        </p:nvCxnSpPr>
        <p:spPr>
          <a:xfrm rot="10800000">
            <a:off x="6268984" y="4765676"/>
            <a:ext cx="16131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46" name="Shape 146"/>
        <p:cNvGrpSpPr/>
        <p:nvPr/>
      </p:nvGrpSpPr>
      <p:grpSpPr>
        <a:xfrm>
          <a:off x="0" y="0"/>
          <a:ext cx="0" cy="0"/>
          <a:chOff x="0" y="0"/>
          <a:chExt cx="0" cy="0"/>
        </a:xfrm>
      </p:grpSpPr>
      <p:pic>
        <p:nvPicPr>
          <p:cNvPr id="147" name="Google Shape;147;p20"/>
          <p:cNvPicPr preferRelativeResize="0"/>
          <p:nvPr/>
        </p:nvPicPr>
        <p:blipFill>
          <a:blip r:embed="rId2">
            <a:alphaModFix amt="50000"/>
          </a:blip>
          <a:stretch>
            <a:fillRect/>
          </a:stretch>
        </p:blipFill>
        <p:spPr>
          <a:xfrm rot="10800000">
            <a:off x="0" y="0"/>
            <a:ext cx="9144000" cy="5143489"/>
          </a:xfrm>
          <a:prstGeom prst="rect">
            <a:avLst/>
          </a:prstGeom>
          <a:noFill/>
          <a:ln>
            <a:noFill/>
          </a:ln>
        </p:spPr>
      </p:pic>
      <p:sp>
        <p:nvSpPr>
          <p:cNvPr id="148" name="Google Shape;148;p20"/>
          <p:cNvSpPr txBox="1"/>
          <p:nvPr>
            <p:ph hasCustomPrompt="1" type="title"/>
          </p:nvPr>
        </p:nvSpPr>
        <p:spPr>
          <a:xfrm>
            <a:off x="950794" y="1052874"/>
            <a:ext cx="34926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i="1" sz="45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49" name="Google Shape;149;p20"/>
          <p:cNvSpPr txBox="1"/>
          <p:nvPr>
            <p:ph idx="1" type="subTitle"/>
          </p:nvPr>
        </p:nvSpPr>
        <p:spPr>
          <a:xfrm>
            <a:off x="950794" y="1888449"/>
            <a:ext cx="3492600" cy="39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150" name="Google Shape;150;p20"/>
          <p:cNvSpPr txBox="1"/>
          <p:nvPr>
            <p:ph hasCustomPrompt="1" idx="2" type="title"/>
          </p:nvPr>
        </p:nvSpPr>
        <p:spPr>
          <a:xfrm>
            <a:off x="2825697" y="2959075"/>
            <a:ext cx="34926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i="1" sz="45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51" name="Google Shape;151;p20"/>
          <p:cNvSpPr txBox="1"/>
          <p:nvPr>
            <p:ph idx="3" type="subTitle"/>
          </p:nvPr>
        </p:nvSpPr>
        <p:spPr>
          <a:xfrm>
            <a:off x="2825697" y="3800689"/>
            <a:ext cx="3492600" cy="39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152" name="Google Shape;152;p20"/>
          <p:cNvSpPr txBox="1"/>
          <p:nvPr>
            <p:ph hasCustomPrompt="1" idx="4" type="title"/>
          </p:nvPr>
        </p:nvSpPr>
        <p:spPr>
          <a:xfrm>
            <a:off x="4700606" y="1052874"/>
            <a:ext cx="34926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i="1" sz="45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53" name="Google Shape;153;p20"/>
          <p:cNvSpPr txBox="1"/>
          <p:nvPr>
            <p:ph idx="5" type="subTitle"/>
          </p:nvPr>
        </p:nvSpPr>
        <p:spPr>
          <a:xfrm>
            <a:off x="4700606" y="1888449"/>
            <a:ext cx="3492600" cy="39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154" name="Google Shape;154;p20"/>
          <p:cNvSpPr txBox="1"/>
          <p:nvPr>
            <p:ph idx="12" type="sldNum"/>
          </p:nvPr>
        </p:nvSpPr>
        <p:spPr>
          <a:xfrm>
            <a:off x="7882084" y="4568876"/>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55" name="Google Shape;155;p20"/>
          <p:cNvCxnSpPr/>
          <p:nvPr/>
        </p:nvCxnSpPr>
        <p:spPr>
          <a:xfrm rot="10800000">
            <a:off x="6268984" y="4765676"/>
            <a:ext cx="16131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pic>
        <p:nvPicPr>
          <p:cNvPr id="16" name="Google Shape;16;p3"/>
          <p:cNvPicPr preferRelativeResize="0"/>
          <p:nvPr/>
        </p:nvPicPr>
        <p:blipFill>
          <a:blip r:embed="rId2">
            <a:alphaModFix amt="50000"/>
          </a:blip>
          <a:stretch>
            <a:fillRect/>
          </a:stretch>
        </p:blipFill>
        <p:spPr>
          <a:xfrm>
            <a:off x="0" y="0"/>
            <a:ext cx="9144000" cy="5143489"/>
          </a:xfrm>
          <a:prstGeom prst="rect">
            <a:avLst/>
          </a:prstGeom>
          <a:noFill/>
          <a:ln>
            <a:noFill/>
          </a:ln>
        </p:spPr>
      </p:pic>
      <p:sp>
        <p:nvSpPr>
          <p:cNvPr id="17" name="Google Shape;17;p3"/>
          <p:cNvSpPr txBox="1"/>
          <p:nvPr>
            <p:ph type="title"/>
          </p:nvPr>
        </p:nvSpPr>
        <p:spPr>
          <a:xfrm>
            <a:off x="2380200" y="2752438"/>
            <a:ext cx="4383600" cy="8418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 name="Google Shape;18;p3"/>
          <p:cNvSpPr txBox="1"/>
          <p:nvPr>
            <p:ph hasCustomPrompt="1" idx="2" type="title"/>
          </p:nvPr>
        </p:nvSpPr>
        <p:spPr>
          <a:xfrm>
            <a:off x="3954150" y="1577788"/>
            <a:ext cx="1235700" cy="9570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i="1" sz="60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9" name="Google Shape;19;p3"/>
          <p:cNvSpPr txBox="1"/>
          <p:nvPr>
            <p:ph idx="12" type="sldNum"/>
          </p:nvPr>
        </p:nvSpPr>
        <p:spPr>
          <a:xfrm>
            <a:off x="7882084" y="4568876"/>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20" name="Google Shape;20;p3"/>
          <p:cNvCxnSpPr/>
          <p:nvPr/>
        </p:nvCxnSpPr>
        <p:spPr>
          <a:xfrm rot="10800000">
            <a:off x="6268984" y="4765676"/>
            <a:ext cx="16131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56" name="Shape 156"/>
        <p:cNvGrpSpPr/>
        <p:nvPr/>
      </p:nvGrpSpPr>
      <p:grpSpPr>
        <a:xfrm>
          <a:off x="0" y="0"/>
          <a:ext cx="0" cy="0"/>
          <a:chOff x="0" y="0"/>
          <a:chExt cx="0" cy="0"/>
        </a:xfrm>
      </p:grpSpPr>
      <p:pic>
        <p:nvPicPr>
          <p:cNvPr id="157" name="Google Shape;157;p21"/>
          <p:cNvPicPr preferRelativeResize="0"/>
          <p:nvPr/>
        </p:nvPicPr>
        <p:blipFill>
          <a:blip r:embed="rId2">
            <a:alphaModFix amt="51000"/>
          </a:blip>
          <a:stretch>
            <a:fillRect/>
          </a:stretch>
        </p:blipFill>
        <p:spPr>
          <a:xfrm flipH="1">
            <a:off x="0" y="0"/>
            <a:ext cx="9144000" cy="5143489"/>
          </a:xfrm>
          <a:prstGeom prst="rect">
            <a:avLst/>
          </a:prstGeom>
          <a:noFill/>
          <a:ln>
            <a:noFill/>
          </a:ln>
        </p:spPr>
      </p:pic>
      <p:sp>
        <p:nvSpPr>
          <p:cNvPr id="158" name="Google Shape;158;p21"/>
          <p:cNvSpPr/>
          <p:nvPr/>
        </p:nvSpPr>
        <p:spPr>
          <a:xfrm>
            <a:off x="1261950" y="539550"/>
            <a:ext cx="6620100" cy="4064400"/>
          </a:xfrm>
          <a:prstGeom prst="roundRect">
            <a:avLst>
              <a:gd fmla="val 7766" name="adj"/>
            </a:avLst>
          </a:prstGeom>
          <a:solidFill>
            <a:srgbClr val="FFFFFF">
              <a:alpha val="2985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ed Hat Display"/>
              <a:ea typeface="Red Hat Display"/>
              <a:cs typeface="Red Hat Display"/>
              <a:sym typeface="Red Hat Display"/>
            </a:endParaRPr>
          </a:p>
        </p:txBody>
      </p:sp>
      <p:sp>
        <p:nvSpPr>
          <p:cNvPr id="159" name="Google Shape;159;p21"/>
          <p:cNvSpPr txBox="1"/>
          <p:nvPr/>
        </p:nvSpPr>
        <p:spPr>
          <a:xfrm>
            <a:off x="2579700" y="3338899"/>
            <a:ext cx="3984600" cy="68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200">
                <a:solidFill>
                  <a:schemeClr val="dk1"/>
                </a:solidFill>
                <a:latin typeface="Red Hat Display SemiBold"/>
                <a:ea typeface="Red Hat Display SemiBold"/>
                <a:cs typeface="Red Hat Display SemiBold"/>
                <a:sym typeface="Red Hat Display SemiBold"/>
              </a:rPr>
              <a:t>CREDITS:</a:t>
            </a:r>
            <a:r>
              <a:rPr i="1" lang="en" sz="1200">
                <a:solidFill>
                  <a:schemeClr val="dk1"/>
                </a:solidFill>
                <a:latin typeface="Red Hat Display"/>
                <a:ea typeface="Red Hat Display"/>
                <a:cs typeface="Red Hat Display"/>
                <a:sym typeface="Red Hat Display"/>
              </a:rPr>
              <a:t> </a:t>
            </a:r>
            <a:r>
              <a:rPr lang="en" sz="1200">
                <a:solidFill>
                  <a:schemeClr val="dk1"/>
                </a:solidFill>
                <a:latin typeface="Red Hat Display"/>
                <a:ea typeface="Red Hat Display"/>
                <a:cs typeface="Red Hat Display"/>
                <a:sym typeface="Red Hat Display"/>
              </a:rPr>
              <a:t>This presentation template was created by </a:t>
            </a:r>
            <a:r>
              <a:rPr i="1" lang="en" sz="1200" u="sng">
                <a:solidFill>
                  <a:schemeClr val="hlink"/>
                </a:solidFill>
                <a:latin typeface="Red Hat Display Medium"/>
                <a:ea typeface="Red Hat Display Medium"/>
                <a:cs typeface="Red Hat Display Medium"/>
                <a:sym typeface="Red Hat Display Medium"/>
                <a:hlinkClick r:id="rId3"/>
              </a:rPr>
              <a:t>Slidesgo</a:t>
            </a:r>
            <a:r>
              <a:rPr i="1" lang="en" sz="1200">
                <a:solidFill>
                  <a:schemeClr val="dk1"/>
                </a:solidFill>
                <a:latin typeface="Red Hat Display"/>
                <a:ea typeface="Red Hat Display"/>
                <a:cs typeface="Red Hat Display"/>
                <a:sym typeface="Red Hat Display"/>
              </a:rPr>
              <a:t>,</a:t>
            </a:r>
            <a:r>
              <a:rPr lang="en" sz="1200">
                <a:solidFill>
                  <a:schemeClr val="dk1"/>
                </a:solidFill>
                <a:latin typeface="Red Hat Display"/>
                <a:ea typeface="Red Hat Display"/>
                <a:cs typeface="Red Hat Display"/>
                <a:sym typeface="Red Hat Display"/>
              </a:rPr>
              <a:t> and includes icons by </a:t>
            </a:r>
            <a:r>
              <a:rPr i="1" lang="en" sz="1200" u="sng">
                <a:solidFill>
                  <a:schemeClr val="dk1"/>
                </a:solidFill>
                <a:latin typeface="Red Hat Display Medium"/>
                <a:ea typeface="Red Hat Display Medium"/>
                <a:cs typeface="Red Hat Display Medium"/>
                <a:sym typeface="Red Hat Display Medium"/>
                <a:hlinkClick r:id="rId4">
                  <a:extLst>
                    <a:ext uri="{A12FA001-AC4F-418D-AE19-62706E023703}">
                      <ahyp:hlinkClr val="tx"/>
                    </a:ext>
                  </a:extLst>
                </a:hlinkClick>
              </a:rPr>
              <a:t>Flaticon</a:t>
            </a:r>
            <a:r>
              <a:rPr lang="en" sz="1200">
                <a:solidFill>
                  <a:schemeClr val="dk1"/>
                </a:solidFill>
                <a:latin typeface="Red Hat Display"/>
                <a:ea typeface="Red Hat Display"/>
                <a:cs typeface="Red Hat Display"/>
                <a:sym typeface="Red Hat Display"/>
              </a:rPr>
              <a:t>, and infographics &amp; images by </a:t>
            </a:r>
            <a:r>
              <a:rPr i="1" lang="en" sz="1200" u="sng">
                <a:solidFill>
                  <a:schemeClr val="dk1"/>
                </a:solidFill>
                <a:latin typeface="Red Hat Display Medium"/>
                <a:ea typeface="Red Hat Display Medium"/>
                <a:cs typeface="Red Hat Display Medium"/>
                <a:sym typeface="Red Hat Display Medium"/>
                <a:hlinkClick r:id="rId5">
                  <a:extLst>
                    <a:ext uri="{A12FA001-AC4F-418D-AE19-62706E023703}">
                      <ahyp:hlinkClr val="tx"/>
                    </a:ext>
                  </a:extLst>
                </a:hlinkClick>
              </a:rPr>
              <a:t>Freepik</a:t>
            </a:r>
            <a:r>
              <a:rPr i="1" lang="en" sz="1200" u="sng">
                <a:solidFill>
                  <a:schemeClr val="dk1"/>
                </a:solidFill>
                <a:latin typeface="Red Hat Display Medium"/>
                <a:ea typeface="Red Hat Display Medium"/>
                <a:cs typeface="Red Hat Display Medium"/>
                <a:sym typeface="Red Hat Display Medium"/>
              </a:rPr>
              <a:t> </a:t>
            </a:r>
            <a:endParaRPr i="1" sz="1200" u="sng">
              <a:solidFill>
                <a:schemeClr val="dk1"/>
              </a:solidFill>
              <a:latin typeface="Red Hat Display Medium"/>
              <a:ea typeface="Red Hat Display Medium"/>
              <a:cs typeface="Red Hat Display Medium"/>
              <a:sym typeface="Red Hat Display Medium"/>
            </a:endParaRPr>
          </a:p>
        </p:txBody>
      </p:sp>
      <p:sp>
        <p:nvSpPr>
          <p:cNvPr id="160" name="Google Shape;160;p21"/>
          <p:cNvSpPr txBox="1"/>
          <p:nvPr>
            <p:ph type="title"/>
          </p:nvPr>
        </p:nvSpPr>
        <p:spPr>
          <a:xfrm>
            <a:off x="2579670" y="682631"/>
            <a:ext cx="3984600" cy="77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4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1" name="Google Shape;161;p21"/>
          <p:cNvSpPr txBox="1"/>
          <p:nvPr>
            <p:ph idx="1" type="subTitle"/>
          </p:nvPr>
        </p:nvSpPr>
        <p:spPr>
          <a:xfrm>
            <a:off x="2579625" y="1535059"/>
            <a:ext cx="3984600" cy="81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2" name="Google Shape;162;p21"/>
          <p:cNvSpPr txBox="1"/>
          <p:nvPr>
            <p:ph idx="12" type="sldNum"/>
          </p:nvPr>
        </p:nvSpPr>
        <p:spPr>
          <a:xfrm>
            <a:off x="7882084" y="4568876"/>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63" name="Google Shape;163;p21"/>
          <p:cNvCxnSpPr/>
          <p:nvPr/>
        </p:nvCxnSpPr>
        <p:spPr>
          <a:xfrm rot="10800000">
            <a:off x="6268984" y="4765676"/>
            <a:ext cx="16131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64" name="Shape 164"/>
        <p:cNvGrpSpPr/>
        <p:nvPr/>
      </p:nvGrpSpPr>
      <p:grpSpPr>
        <a:xfrm>
          <a:off x="0" y="0"/>
          <a:ext cx="0" cy="0"/>
          <a:chOff x="0" y="0"/>
          <a:chExt cx="0" cy="0"/>
        </a:xfrm>
      </p:grpSpPr>
      <p:pic>
        <p:nvPicPr>
          <p:cNvPr id="165" name="Google Shape;165;p22"/>
          <p:cNvPicPr preferRelativeResize="0"/>
          <p:nvPr/>
        </p:nvPicPr>
        <p:blipFill>
          <a:blip r:embed="rId2">
            <a:alphaModFix amt="50000"/>
          </a:blip>
          <a:stretch>
            <a:fillRect/>
          </a:stretch>
        </p:blipFill>
        <p:spPr>
          <a:xfrm flipH="1">
            <a:off x="0" y="0"/>
            <a:ext cx="9144000" cy="5143489"/>
          </a:xfrm>
          <a:prstGeom prst="rect">
            <a:avLst/>
          </a:prstGeom>
          <a:noFill/>
          <a:ln>
            <a:noFill/>
          </a:ln>
        </p:spPr>
      </p:pic>
      <p:sp>
        <p:nvSpPr>
          <p:cNvPr id="166" name="Google Shape;166;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Red Hat Display"/>
                <a:ea typeface="Red Hat Display"/>
                <a:cs typeface="Red Hat Display"/>
                <a:sym typeface="Red Hat Display"/>
              </a:defRPr>
            </a:lvl1pPr>
            <a:lvl2pPr lvl="1">
              <a:buNone/>
              <a:defRPr sz="1300">
                <a:latin typeface="Red Hat Display"/>
                <a:ea typeface="Red Hat Display"/>
                <a:cs typeface="Red Hat Display"/>
                <a:sym typeface="Red Hat Display"/>
              </a:defRPr>
            </a:lvl2pPr>
            <a:lvl3pPr lvl="2">
              <a:buNone/>
              <a:defRPr sz="1300">
                <a:latin typeface="Red Hat Display"/>
                <a:ea typeface="Red Hat Display"/>
                <a:cs typeface="Red Hat Display"/>
                <a:sym typeface="Red Hat Display"/>
              </a:defRPr>
            </a:lvl3pPr>
            <a:lvl4pPr lvl="3">
              <a:buNone/>
              <a:defRPr sz="1300">
                <a:latin typeface="Red Hat Display"/>
                <a:ea typeface="Red Hat Display"/>
                <a:cs typeface="Red Hat Display"/>
                <a:sym typeface="Red Hat Display"/>
              </a:defRPr>
            </a:lvl4pPr>
            <a:lvl5pPr lvl="4">
              <a:buNone/>
              <a:defRPr sz="1300">
                <a:latin typeface="Red Hat Display"/>
                <a:ea typeface="Red Hat Display"/>
                <a:cs typeface="Red Hat Display"/>
                <a:sym typeface="Red Hat Display"/>
              </a:defRPr>
            </a:lvl5pPr>
            <a:lvl6pPr lvl="5">
              <a:buNone/>
              <a:defRPr sz="1300">
                <a:latin typeface="Red Hat Display"/>
                <a:ea typeface="Red Hat Display"/>
                <a:cs typeface="Red Hat Display"/>
                <a:sym typeface="Red Hat Display"/>
              </a:defRPr>
            </a:lvl6pPr>
            <a:lvl7pPr lvl="6">
              <a:buNone/>
              <a:defRPr sz="1300">
                <a:latin typeface="Red Hat Display"/>
                <a:ea typeface="Red Hat Display"/>
                <a:cs typeface="Red Hat Display"/>
                <a:sym typeface="Red Hat Display"/>
              </a:defRPr>
            </a:lvl7pPr>
            <a:lvl8pPr lvl="7">
              <a:buNone/>
              <a:defRPr sz="1300">
                <a:latin typeface="Red Hat Display"/>
                <a:ea typeface="Red Hat Display"/>
                <a:cs typeface="Red Hat Display"/>
                <a:sym typeface="Red Hat Display"/>
              </a:defRPr>
            </a:lvl8pPr>
            <a:lvl9pPr lvl="8">
              <a:buNone/>
              <a:defRPr sz="1300">
                <a:latin typeface="Red Hat Display"/>
                <a:ea typeface="Red Hat Display"/>
                <a:cs typeface="Red Hat Display"/>
                <a:sym typeface="Red Hat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67" name="Shape 167"/>
        <p:cNvGrpSpPr/>
        <p:nvPr/>
      </p:nvGrpSpPr>
      <p:grpSpPr>
        <a:xfrm>
          <a:off x="0" y="0"/>
          <a:ext cx="0" cy="0"/>
          <a:chOff x="0" y="0"/>
          <a:chExt cx="0" cy="0"/>
        </a:xfrm>
      </p:grpSpPr>
      <p:pic>
        <p:nvPicPr>
          <p:cNvPr id="168" name="Google Shape;168;p23"/>
          <p:cNvPicPr preferRelativeResize="0"/>
          <p:nvPr/>
        </p:nvPicPr>
        <p:blipFill>
          <a:blip r:embed="rId2">
            <a:alphaModFix amt="50000"/>
          </a:blip>
          <a:stretch>
            <a:fillRect/>
          </a:stretch>
        </p:blipFill>
        <p:spPr>
          <a:xfrm flipH="1">
            <a:off x="0" y="0"/>
            <a:ext cx="9144019" cy="5143500"/>
          </a:xfrm>
          <a:prstGeom prst="rect">
            <a:avLst/>
          </a:prstGeom>
          <a:noFill/>
          <a:ln>
            <a:noFill/>
          </a:ln>
        </p:spPr>
      </p:pic>
      <p:sp>
        <p:nvSpPr>
          <p:cNvPr id="169" name="Google Shape;169;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Red Hat Display"/>
                <a:ea typeface="Red Hat Display"/>
                <a:cs typeface="Red Hat Display"/>
                <a:sym typeface="Red Hat Display"/>
              </a:defRPr>
            </a:lvl1pPr>
            <a:lvl2pPr lvl="1">
              <a:buNone/>
              <a:defRPr sz="1300">
                <a:latin typeface="Red Hat Display"/>
                <a:ea typeface="Red Hat Display"/>
                <a:cs typeface="Red Hat Display"/>
                <a:sym typeface="Red Hat Display"/>
              </a:defRPr>
            </a:lvl2pPr>
            <a:lvl3pPr lvl="2">
              <a:buNone/>
              <a:defRPr sz="1300">
                <a:latin typeface="Red Hat Display"/>
                <a:ea typeface="Red Hat Display"/>
                <a:cs typeface="Red Hat Display"/>
                <a:sym typeface="Red Hat Display"/>
              </a:defRPr>
            </a:lvl3pPr>
            <a:lvl4pPr lvl="3">
              <a:buNone/>
              <a:defRPr sz="1300">
                <a:latin typeface="Red Hat Display"/>
                <a:ea typeface="Red Hat Display"/>
                <a:cs typeface="Red Hat Display"/>
                <a:sym typeface="Red Hat Display"/>
              </a:defRPr>
            </a:lvl4pPr>
            <a:lvl5pPr lvl="4">
              <a:buNone/>
              <a:defRPr sz="1300">
                <a:latin typeface="Red Hat Display"/>
                <a:ea typeface="Red Hat Display"/>
                <a:cs typeface="Red Hat Display"/>
                <a:sym typeface="Red Hat Display"/>
              </a:defRPr>
            </a:lvl5pPr>
            <a:lvl6pPr lvl="5">
              <a:buNone/>
              <a:defRPr sz="1300">
                <a:latin typeface="Red Hat Display"/>
                <a:ea typeface="Red Hat Display"/>
                <a:cs typeface="Red Hat Display"/>
                <a:sym typeface="Red Hat Display"/>
              </a:defRPr>
            </a:lvl6pPr>
            <a:lvl7pPr lvl="6">
              <a:buNone/>
              <a:defRPr sz="1300">
                <a:latin typeface="Red Hat Display"/>
                <a:ea typeface="Red Hat Display"/>
                <a:cs typeface="Red Hat Display"/>
                <a:sym typeface="Red Hat Display"/>
              </a:defRPr>
            </a:lvl7pPr>
            <a:lvl8pPr lvl="7">
              <a:buNone/>
              <a:defRPr sz="1300">
                <a:latin typeface="Red Hat Display"/>
                <a:ea typeface="Red Hat Display"/>
                <a:cs typeface="Red Hat Display"/>
                <a:sym typeface="Red Hat Display"/>
              </a:defRPr>
            </a:lvl8pPr>
            <a:lvl9pPr lvl="8">
              <a:buNone/>
              <a:defRPr sz="1300">
                <a:latin typeface="Red Hat Display"/>
                <a:ea typeface="Red Hat Display"/>
                <a:cs typeface="Red Hat Display"/>
                <a:sym typeface="Red Hat Displ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pic>
        <p:nvPicPr>
          <p:cNvPr id="22" name="Google Shape;22;p4"/>
          <p:cNvPicPr preferRelativeResize="0"/>
          <p:nvPr/>
        </p:nvPicPr>
        <p:blipFill>
          <a:blip r:embed="rId2">
            <a:alphaModFix amt="50000"/>
          </a:blip>
          <a:stretch>
            <a:fillRect/>
          </a:stretch>
        </p:blipFill>
        <p:spPr>
          <a:xfrm flipH="1" rot="10800000">
            <a:off x="0" y="0"/>
            <a:ext cx="9144000" cy="5143489"/>
          </a:xfrm>
          <a:prstGeom prst="rect">
            <a:avLst/>
          </a:prstGeom>
          <a:noFill/>
          <a:ln>
            <a:noFill/>
          </a:ln>
        </p:spPr>
      </p:pic>
      <p:sp>
        <p:nvSpPr>
          <p:cNvPr id="23" name="Google Shape;23;p4"/>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4" name="Google Shape;24;p4"/>
          <p:cNvSpPr txBox="1"/>
          <p:nvPr>
            <p:ph idx="1" type="body"/>
          </p:nvPr>
        </p:nvSpPr>
        <p:spPr>
          <a:xfrm>
            <a:off x="720000" y="1215750"/>
            <a:ext cx="7704000" cy="2570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Red Hat Display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25" name="Google Shape;25;p4"/>
          <p:cNvSpPr txBox="1"/>
          <p:nvPr>
            <p:ph idx="12" type="sldNum"/>
          </p:nvPr>
        </p:nvSpPr>
        <p:spPr>
          <a:xfrm>
            <a:off x="7882084" y="4568876"/>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26" name="Google Shape;26;p4"/>
          <p:cNvCxnSpPr/>
          <p:nvPr/>
        </p:nvCxnSpPr>
        <p:spPr>
          <a:xfrm rot="10800000">
            <a:off x="6268984" y="4765676"/>
            <a:ext cx="16131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pic>
        <p:nvPicPr>
          <p:cNvPr id="28" name="Google Shape;28;p5"/>
          <p:cNvPicPr preferRelativeResize="0"/>
          <p:nvPr/>
        </p:nvPicPr>
        <p:blipFill>
          <a:blip r:embed="rId2">
            <a:alphaModFix amt="50000"/>
          </a:blip>
          <a:stretch>
            <a:fillRect/>
          </a:stretch>
        </p:blipFill>
        <p:spPr>
          <a:xfrm>
            <a:off x="0" y="0"/>
            <a:ext cx="9144000" cy="5143489"/>
          </a:xfrm>
          <a:prstGeom prst="rect">
            <a:avLst/>
          </a:prstGeom>
          <a:noFill/>
          <a:ln>
            <a:noFill/>
          </a:ln>
        </p:spPr>
      </p:pic>
      <p:sp>
        <p:nvSpPr>
          <p:cNvPr id="29" name="Google Shape;29;p5"/>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0" name="Google Shape;30;p5"/>
          <p:cNvSpPr txBox="1"/>
          <p:nvPr>
            <p:ph idx="1" type="subTitle"/>
          </p:nvPr>
        </p:nvSpPr>
        <p:spPr>
          <a:xfrm>
            <a:off x="5795130" y="2269349"/>
            <a:ext cx="2488500" cy="143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 name="Google Shape;31;p5"/>
          <p:cNvSpPr txBox="1"/>
          <p:nvPr>
            <p:ph idx="2" type="subTitle"/>
          </p:nvPr>
        </p:nvSpPr>
        <p:spPr>
          <a:xfrm>
            <a:off x="1770858" y="2269349"/>
            <a:ext cx="2488500" cy="143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2" name="Google Shape;32;p5"/>
          <p:cNvSpPr txBox="1"/>
          <p:nvPr>
            <p:ph idx="3" type="subTitle"/>
          </p:nvPr>
        </p:nvSpPr>
        <p:spPr>
          <a:xfrm>
            <a:off x="1770858" y="1812925"/>
            <a:ext cx="2488500" cy="498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Poltawski Nowy"/>
                <a:ea typeface="Poltawski Nowy"/>
                <a:cs typeface="Poltawski Nowy"/>
                <a:sym typeface="Poltawski Nowy"/>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3" name="Google Shape;33;p5"/>
          <p:cNvSpPr txBox="1"/>
          <p:nvPr>
            <p:ph idx="4" type="subTitle"/>
          </p:nvPr>
        </p:nvSpPr>
        <p:spPr>
          <a:xfrm>
            <a:off x="5795131" y="1812925"/>
            <a:ext cx="2488500" cy="498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Poltawski Nowy"/>
                <a:ea typeface="Poltawski Nowy"/>
                <a:cs typeface="Poltawski Nowy"/>
                <a:sym typeface="Poltawski Nowy"/>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4" name="Google Shape;34;p5"/>
          <p:cNvSpPr txBox="1"/>
          <p:nvPr>
            <p:ph idx="12" type="sldNum"/>
          </p:nvPr>
        </p:nvSpPr>
        <p:spPr>
          <a:xfrm>
            <a:off x="7882084" y="4568876"/>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5" name="Google Shape;35;p5"/>
          <p:cNvCxnSpPr/>
          <p:nvPr/>
        </p:nvCxnSpPr>
        <p:spPr>
          <a:xfrm rot="10800000">
            <a:off x="6268984" y="4765676"/>
            <a:ext cx="16131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pic>
        <p:nvPicPr>
          <p:cNvPr id="37" name="Google Shape;37;p6"/>
          <p:cNvPicPr preferRelativeResize="0"/>
          <p:nvPr/>
        </p:nvPicPr>
        <p:blipFill>
          <a:blip r:embed="rId2">
            <a:alphaModFix amt="51000"/>
          </a:blip>
          <a:stretch>
            <a:fillRect/>
          </a:stretch>
        </p:blipFill>
        <p:spPr>
          <a:xfrm>
            <a:off x="0" y="0"/>
            <a:ext cx="9144000" cy="5143489"/>
          </a:xfrm>
          <a:prstGeom prst="rect">
            <a:avLst/>
          </a:prstGeom>
          <a:noFill/>
          <a:ln>
            <a:noFill/>
          </a:ln>
        </p:spPr>
      </p:pic>
      <p:sp>
        <p:nvSpPr>
          <p:cNvPr id="38" name="Google Shape;38;p6"/>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 name="Google Shape;39;p6"/>
          <p:cNvSpPr txBox="1"/>
          <p:nvPr>
            <p:ph idx="12" type="sldNum"/>
          </p:nvPr>
        </p:nvSpPr>
        <p:spPr>
          <a:xfrm>
            <a:off x="7882084" y="4568876"/>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40" name="Google Shape;40;p6"/>
          <p:cNvCxnSpPr/>
          <p:nvPr/>
        </p:nvCxnSpPr>
        <p:spPr>
          <a:xfrm rot="10800000">
            <a:off x="6268984" y="4765676"/>
            <a:ext cx="16131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 name="Shape 41"/>
        <p:cNvGrpSpPr/>
        <p:nvPr/>
      </p:nvGrpSpPr>
      <p:grpSpPr>
        <a:xfrm>
          <a:off x="0" y="0"/>
          <a:ext cx="0" cy="0"/>
          <a:chOff x="0" y="0"/>
          <a:chExt cx="0" cy="0"/>
        </a:xfrm>
      </p:grpSpPr>
      <p:pic>
        <p:nvPicPr>
          <p:cNvPr id="42" name="Google Shape;42;p7"/>
          <p:cNvPicPr preferRelativeResize="0"/>
          <p:nvPr/>
        </p:nvPicPr>
        <p:blipFill>
          <a:blip r:embed="rId2">
            <a:alphaModFix amt="50000"/>
          </a:blip>
          <a:stretch>
            <a:fillRect/>
          </a:stretch>
        </p:blipFill>
        <p:spPr>
          <a:xfrm>
            <a:off x="0" y="0"/>
            <a:ext cx="9144019" cy="5143500"/>
          </a:xfrm>
          <a:prstGeom prst="rect">
            <a:avLst/>
          </a:prstGeom>
          <a:noFill/>
          <a:ln>
            <a:noFill/>
          </a:ln>
        </p:spPr>
      </p:pic>
      <p:sp>
        <p:nvSpPr>
          <p:cNvPr id="43" name="Google Shape;43;p7"/>
          <p:cNvSpPr txBox="1"/>
          <p:nvPr>
            <p:ph type="title"/>
          </p:nvPr>
        </p:nvSpPr>
        <p:spPr>
          <a:xfrm flipH="1">
            <a:off x="4511350" y="1150775"/>
            <a:ext cx="39234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 name="Google Shape;44;p7"/>
          <p:cNvSpPr txBox="1"/>
          <p:nvPr>
            <p:ph idx="1" type="subTitle"/>
          </p:nvPr>
        </p:nvSpPr>
        <p:spPr>
          <a:xfrm flipH="1">
            <a:off x="4511350" y="1866025"/>
            <a:ext cx="3923400" cy="229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Red Hat Display Light"/>
              <a:buChar char="■"/>
              <a:defRPr/>
            </a:lvl1pPr>
            <a:lvl2pPr lvl="1" rtl="0" algn="ctr">
              <a:lnSpc>
                <a:spcPct val="100000"/>
              </a:lnSpc>
              <a:spcBef>
                <a:spcPts val="0"/>
              </a:spcBef>
              <a:spcAft>
                <a:spcPts val="0"/>
              </a:spcAft>
              <a:buClr>
                <a:srgbClr val="E76A28"/>
              </a:buClr>
              <a:buSzPts val="1200"/>
              <a:buFont typeface="Nunito Light"/>
              <a:buChar char="○"/>
              <a:defRPr/>
            </a:lvl2pPr>
            <a:lvl3pPr lvl="2" rtl="0" algn="ctr">
              <a:lnSpc>
                <a:spcPct val="100000"/>
              </a:lnSpc>
              <a:spcBef>
                <a:spcPts val="0"/>
              </a:spcBef>
              <a:spcAft>
                <a:spcPts val="0"/>
              </a:spcAft>
              <a:buClr>
                <a:srgbClr val="E76A28"/>
              </a:buClr>
              <a:buSzPts val="1200"/>
              <a:buFont typeface="Nunito Light"/>
              <a:buChar char="■"/>
              <a:defRPr/>
            </a:lvl3pPr>
            <a:lvl4pPr lvl="3" rtl="0" algn="ctr">
              <a:lnSpc>
                <a:spcPct val="100000"/>
              </a:lnSpc>
              <a:spcBef>
                <a:spcPts val="0"/>
              </a:spcBef>
              <a:spcAft>
                <a:spcPts val="0"/>
              </a:spcAft>
              <a:buClr>
                <a:srgbClr val="E76A28"/>
              </a:buClr>
              <a:buSzPts val="1200"/>
              <a:buFont typeface="Nunito Light"/>
              <a:buChar char="●"/>
              <a:defRPr/>
            </a:lvl4pPr>
            <a:lvl5pPr lvl="4" rtl="0" algn="ctr">
              <a:lnSpc>
                <a:spcPct val="100000"/>
              </a:lnSpc>
              <a:spcBef>
                <a:spcPts val="0"/>
              </a:spcBef>
              <a:spcAft>
                <a:spcPts val="0"/>
              </a:spcAft>
              <a:buClr>
                <a:srgbClr val="E76A28"/>
              </a:buClr>
              <a:buSzPts val="1200"/>
              <a:buFont typeface="Nunito Light"/>
              <a:buChar char="○"/>
              <a:defRPr/>
            </a:lvl5pPr>
            <a:lvl6pPr lvl="5" rtl="0" algn="ctr">
              <a:lnSpc>
                <a:spcPct val="100000"/>
              </a:lnSpc>
              <a:spcBef>
                <a:spcPts val="0"/>
              </a:spcBef>
              <a:spcAft>
                <a:spcPts val="0"/>
              </a:spcAft>
              <a:buClr>
                <a:srgbClr val="999999"/>
              </a:buClr>
              <a:buSzPts val="1200"/>
              <a:buFont typeface="Nunito Light"/>
              <a:buChar char="■"/>
              <a:defRPr/>
            </a:lvl6pPr>
            <a:lvl7pPr lvl="6" rtl="0" algn="ctr">
              <a:lnSpc>
                <a:spcPct val="100000"/>
              </a:lnSpc>
              <a:spcBef>
                <a:spcPts val="0"/>
              </a:spcBef>
              <a:spcAft>
                <a:spcPts val="0"/>
              </a:spcAft>
              <a:buClr>
                <a:srgbClr val="999999"/>
              </a:buClr>
              <a:buSzPts val="1200"/>
              <a:buFont typeface="Nunito Light"/>
              <a:buChar char="●"/>
              <a:defRPr/>
            </a:lvl7pPr>
            <a:lvl8pPr lvl="7" rtl="0" algn="ctr">
              <a:lnSpc>
                <a:spcPct val="100000"/>
              </a:lnSpc>
              <a:spcBef>
                <a:spcPts val="0"/>
              </a:spcBef>
              <a:spcAft>
                <a:spcPts val="0"/>
              </a:spcAft>
              <a:buClr>
                <a:srgbClr val="999999"/>
              </a:buClr>
              <a:buSzPts val="1200"/>
              <a:buFont typeface="Nunito Light"/>
              <a:buChar char="○"/>
              <a:defRPr/>
            </a:lvl8pPr>
            <a:lvl9pPr lvl="8" rtl="0" algn="ctr">
              <a:lnSpc>
                <a:spcPct val="100000"/>
              </a:lnSpc>
              <a:spcBef>
                <a:spcPts val="0"/>
              </a:spcBef>
              <a:spcAft>
                <a:spcPts val="0"/>
              </a:spcAft>
              <a:buClr>
                <a:srgbClr val="999999"/>
              </a:buClr>
              <a:buSzPts val="1200"/>
              <a:buFont typeface="Nunito Light"/>
              <a:buChar char="■"/>
              <a:defRPr/>
            </a:lvl9pPr>
          </a:lstStyle>
          <a:p/>
        </p:txBody>
      </p:sp>
      <p:sp>
        <p:nvSpPr>
          <p:cNvPr id="45" name="Google Shape;45;p7"/>
          <p:cNvSpPr/>
          <p:nvPr>
            <p:ph idx="2" type="pic"/>
          </p:nvPr>
        </p:nvSpPr>
        <p:spPr>
          <a:xfrm flipH="1">
            <a:off x="811975" y="1150775"/>
            <a:ext cx="3194400" cy="2910000"/>
          </a:xfrm>
          <a:prstGeom prst="roundRect">
            <a:avLst>
              <a:gd fmla="val 16667" name="adj"/>
            </a:avLst>
          </a:prstGeom>
          <a:noFill/>
          <a:ln>
            <a:noFill/>
          </a:ln>
        </p:spPr>
      </p:sp>
      <p:sp>
        <p:nvSpPr>
          <p:cNvPr id="46" name="Google Shape;46;p7"/>
          <p:cNvSpPr txBox="1"/>
          <p:nvPr>
            <p:ph idx="12" type="sldNum"/>
          </p:nvPr>
        </p:nvSpPr>
        <p:spPr>
          <a:xfrm>
            <a:off x="7882084" y="4568876"/>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47" name="Google Shape;47;p7"/>
          <p:cNvCxnSpPr/>
          <p:nvPr/>
        </p:nvCxnSpPr>
        <p:spPr>
          <a:xfrm rot="10800000">
            <a:off x="6268984" y="4765676"/>
            <a:ext cx="16131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pic>
        <p:nvPicPr>
          <p:cNvPr id="49" name="Google Shape;49;p8"/>
          <p:cNvPicPr preferRelativeResize="0"/>
          <p:nvPr/>
        </p:nvPicPr>
        <p:blipFill>
          <a:blip r:embed="rId2">
            <a:alphaModFix amt="50000"/>
          </a:blip>
          <a:stretch>
            <a:fillRect/>
          </a:stretch>
        </p:blipFill>
        <p:spPr>
          <a:xfrm flipH="1" rot="10800000">
            <a:off x="0" y="0"/>
            <a:ext cx="9144000" cy="5143489"/>
          </a:xfrm>
          <a:prstGeom prst="rect">
            <a:avLst/>
          </a:prstGeom>
          <a:noFill/>
          <a:ln>
            <a:noFill/>
          </a:ln>
        </p:spPr>
      </p:pic>
      <p:sp>
        <p:nvSpPr>
          <p:cNvPr id="50" name="Google Shape;50;p8"/>
          <p:cNvSpPr txBox="1"/>
          <p:nvPr>
            <p:ph type="title"/>
          </p:nvPr>
        </p:nvSpPr>
        <p:spPr>
          <a:xfrm>
            <a:off x="1506550" y="1307100"/>
            <a:ext cx="6131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51" name="Google Shape;51;p8"/>
          <p:cNvSpPr txBox="1"/>
          <p:nvPr>
            <p:ph idx="12" type="sldNum"/>
          </p:nvPr>
        </p:nvSpPr>
        <p:spPr>
          <a:xfrm>
            <a:off x="7882084" y="4568876"/>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52" name="Google Shape;52;p8"/>
          <p:cNvCxnSpPr/>
          <p:nvPr/>
        </p:nvCxnSpPr>
        <p:spPr>
          <a:xfrm rot="10800000">
            <a:off x="6268984" y="4765676"/>
            <a:ext cx="16131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3" name="Shape 53"/>
        <p:cNvGrpSpPr/>
        <p:nvPr/>
      </p:nvGrpSpPr>
      <p:grpSpPr>
        <a:xfrm>
          <a:off x="0" y="0"/>
          <a:ext cx="0" cy="0"/>
          <a:chOff x="0" y="0"/>
          <a:chExt cx="0" cy="0"/>
        </a:xfrm>
      </p:grpSpPr>
      <p:pic>
        <p:nvPicPr>
          <p:cNvPr id="54" name="Google Shape;54;p9"/>
          <p:cNvPicPr preferRelativeResize="0"/>
          <p:nvPr/>
        </p:nvPicPr>
        <p:blipFill>
          <a:blip r:embed="rId2">
            <a:alphaModFix amt="51000"/>
          </a:blip>
          <a:stretch>
            <a:fillRect/>
          </a:stretch>
        </p:blipFill>
        <p:spPr>
          <a:xfrm flipH="1" rot="10800000">
            <a:off x="0" y="0"/>
            <a:ext cx="9144000" cy="5143489"/>
          </a:xfrm>
          <a:prstGeom prst="rect">
            <a:avLst/>
          </a:prstGeom>
          <a:noFill/>
          <a:ln>
            <a:noFill/>
          </a:ln>
        </p:spPr>
      </p:pic>
      <p:sp>
        <p:nvSpPr>
          <p:cNvPr id="55" name="Google Shape;55;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500"/>
              <a:buNone/>
              <a:defRPr sz="4500"/>
            </a:lvl1pPr>
            <a:lvl2pPr lvl="1" rtl="0" algn="ctr">
              <a:spcBef>
                <a:spcPts val="0"/>
              </a:spcBef>
              <a:spcAft>
                <a:spcPts val="0"/>
              </a:spcAft>
              <a:buSzPts val="4500"/>
              <a:buNone/>
              <a:defRPr sz="4500"/>
            </a:lvl2pPr>
            <a:lvl3pPr lvl="2" rtl="0" algn="ctr">
              <a:spcBef>
                <a:spcPts val="0"/>
              </a:spcBef>
              <a:spcAft>
                <a:spcPts val="0"/>
              </a:spcAft>
              <a:buSzPts val="4500"/>
              <a:buNone/>
              <a:defRPr sz="4500"/>
            </a:lvl3pPr>
            <a:lvl4pPr lvl="3" rtl="0" algn="ctr">
              <a:spcBef>
                <a:spcPts val="0"/>
              </a:spcBef>
              <a:spcAft>
                <a:spcPts val="0"/>
              </a:spcAft>
              <a:buSzPts val="4500"/>
              <a:buNone/>
              <a:defRPr sz="4500"/>
            </a:lvl4pPr>
            <a:lvl5pPr lvl="4" rtl="0" algn="ctr">
              <a:spcBef>
                <a:spcPts val="0"/>
              </a:spcBef>
              <a:spcAft>
                <a:spcPts val="0"/>
              </a:spcAft>
              <a:buSzPts val="4500"/>
              <a:buNone/>
              <a:defRPr sz="4500"/>
            </a:lvl5pPr>
            <a:lvl6pPr lvl="5" rtl="0" algn="ctr">
              <a:spcBef>
                <a:spcPts val="0"/>
              </a:spcBef>
              <a:spcAft>
                <a:spcPts val="0"/>
              </a:spcAft>
              <a:buSzPts val="4500"/>
              <a:buNone/>
              <a:defRPr sz="4500"/>
            </a:lvl6pPr>
            <a:lvl7pPr lvl="6" rtl="0" algn="ctr">
              <a:spcBef>
                <a:spcPts val="0"/>
              </a:spcBef>
              <a:spcAft>
                <a:spcPts val="0"/>
              </a:spcAft>
              <a:buSzPts val="4500"/>
              <a:buNone/>
              <a:defRPr sz="4500"/>
            </a:lvl7pPr>
            <a:lvl8pPr lvl="7" rtl="0" algn="ctr">
              <a:spcBef>
                <a:spcPts val="0"/>
              </a:spcBef>
              <a:spcAft>
                <a:spcPts val="0"/>
              </a:spcAft>
              <a:buSzPts val="4500"/>
              <a:buNone/>
              <a:defRPr sz="4500"/>
            </a:lvl8pPr>
            <a:lvl9pPr lvl="8" rtl="0" algn="ctr">
              <a:spcBef>
                <a:spcPts val="0"/>
              </a:spcBef>
              <a:spcAft>
                <a:spcPts val="0"/>
              </a:spcAft>
              <a:buSzPts val="4500"/>
              <a:buNone/>
              <a:defRPr sz="4500"/>
            </a:lvl9pPr>
          </a:lstStyle>
          <a:p/>
        </p:txBody>
      </p:sp>
      <p:sp>
        <p:nvSpPr>
          <p:cNvPr id="56" name="Google Shape;56;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7" name="Google Shape;57;p9"/>
          <p:cNvSpPr txBox="1"/>
          <p:nvPr>
            <p:ph idx="12" type="sldNum"/>
          </p:nvPr>
        </p:nvSpPr>
        <p:spPr>
          <a:xfrm>
            <a:off x="7882084" y="4568876"/>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58" name="Google Shape;58;p9"/>
          <p:cNvCxnSpPr/>
          <p:nvPr/>
        </p:nvCxnSpPr>
        <p:spPr>
          <a:xfrm rot="10800000">
            <a:off x="6268984" y="4765676"/>
            <a:ext cx="16131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9" name="Shape 59"/>
        <p:cNvGrpSpPr/>
        <p:nvPr/>
      </p:nvGrpSpPr>
      <p:grpSpPr>
        <a:xfrm>
          <a:off x="0" y="0"/>
          <a:ext cx="0" cy="0"/>
          <a:chOff x="0" y="0"/>
          <a:chExt cx="0" cy="0"/>
        </a:xfrm>
      </p:grpSpPr>
      <p:sp>
        <p:nvSpPr>
          <p:cNvPr id="60" name="Google Shape;60;p10"/>
          <p:cNvSpPr/>
          <p:nvPr>
            <p:ph idx="2" type="pic"/>
          </p:nvPr>
        </p:nvSpPr>
        <p:spPr>
          <a:xfrm>
            <a:off x="0" y="0"/>
            <a:ext cx="9144000" cy="5143500"/>
          </a:xfrm>
          <a:prstGeom prst="rect">
            <a:avLst/>
          </a:prstGeom>
          <a:noFill/>
          <a:ln>
            <a:noFill/>
          </a:ln>
        </p:spPr>
      </p:sp>
      <p:sp>
        <p:nvSpPr>
          <p:cNvPr id="61" name="Google Shape;61;p10"/>
          <p:cNvSpPr txBox="1"/>
          <p:nvPr>
            <p:ph type="title"/>
          </p:nvPr>
        </p:nvSpPr>
        <p:spPr>
          <a:xfrm>
            <a:off x="720000" y="4014450"/>
            <a:ext cx="7704000" cy="572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62" name="Google Shape;62;p10"/>
          <p:cNvSpPr txBox="1"/>
          <p:nvPr>
            <p:ph idx="12" type="sldNum"/>
          </p:nvPr>
        </p:nvSpPr>
        <p:spPr>
          <a:xfrm>
            <a:off x="7882084" y="4568876"/>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63" name="Google Shape;63;p10"/>
          <p:cNvCxnSpPr/>
          <p:nvPr/>
        </p:nvCxnSpPr>
        <p:spPr>
          <a:xfrm rot="10800000">
            <a:off x="6268984" y="4765676"/>
            <a:ext cx="16131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974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Poltawski Nowy"/>
              <a:buNone/>
              <a:defRPr sz="3000">
                <a:solidFill>
                  <a:schemeClr val="dk1"/>
                </a:solidFill>
                <a:latin typeface="Poltawski Nowy"/>
                <a:ea typeface="Poltawski Nowy"/>
                <a:cs typeface="Poltawski Nowy"/>
                <a:sym typeface="Poltawski Nowy"/>
              </a:defRPr>
            </a:lvl1pPr>
            <a:lvl2pPr lvl="1" rtl="0">
              <a:spcBef>
                <a:spcPts val="0"/>
              </a:spcBef>
              <a:spcAft>
                <a:spcPts val="0"/>
              </a:spcAft>
              <a:buClr>
                <a:schemeClr val="dk1"/>
              </a:buClr>
              <a:buSzPts val="3000"/>
              <a:buFont typeface="Poltawski Nowy"/>
              <a:buNone/>
              <a:defRPr sz="3000">
                <a:solidFill>
                  <a:schemeClr val="dk1"/>
                </a:solidFill>
                <a:latin typeface="Poltawski Nowy"/>
                <a:ea typeface="Poltawski Nowy"/>
                <a:cs typeface="Poltawski Nowy"/>
                <a:sym typeface="Poltawski Nowy"/>
              </a:defRPr>
            </a:lvl2pPr>
            <a:lvl3pPr lvl="2" rtl="0">
              <a:spcBef>
                <a:spcPts val="0"/>
              </a:spcBef>
              <a:spcAft>
                <a:spcPts val="0"/>
              </a:spcAft>
              <a:buClr>
                <a:schemeClr val="dk1"/>
              </a:buClr>
              <a:buSzPts val="3000"/>
              <a:buFont typeface="Poltawski Nowy"/>
              <a:buNone/>
              <a:defRPr sz="3000">
                <a:solidFill>
                  <a:schemeClr val="dk1"/>
                </a:solidFill>
                <a:latin typeface="Poltawski Nowy"/>
                <a:ea typeface="Poltawski Nowy"/>
                <a:cs typeface="Poltawski Nowy"/>
                <a:sym typeface="Poltawski Nowy"/>
              </a:defRPr>
            </a:lvl3pPr>
            <a:lvl4pPr lvl="3" rtl="0">
              <a:spcBef>
                <a:spcPts val="0"/>
              </a:spcBef>
              <a:spcAft>
                <a:spcPts val="0"/>
              </a:spcAft>
              <a:buClr>
                <a:schemeClr val="dk1"/>
              </a:buClr>
              <a:buSzPts val="3000"/>
              <a:buFont typeface="Poltawski Nowy"/>
              <a:buNone/>
              <a:defRPr sz="3000">
                <a:solidFill>
                  <a:schemeClr val="dk1"/>
                </a:solidFill>
                <a:latin typeface="Poltawski Nowy"/>
                <a:ea typeface="Poltawski Nowy"/>
                <a:cs typeface="Poltawski Nowy"/>
                <a:sym typeface="Poltawski Nowy"/>
              </a:defRPr>
            </a:lvl4pPr>
            <a:lvl5pPr lvl="4" rtl="0">
              <a:spcBef>
                <a:spcPts val="0"/>
              </a:spcBef>
              <a:spcAft>
                <a:spcPts val="0"/>
              </a:spcAft>
              <a:buClr>
                <a:schemeClr val="dk1"/>
              </a:buClr>
              <a:buSzPts val="3000"/>
              <a:buFont typeface="Poltawski Nowy"/>
              <a:buNone/>
              <a:defRPr sz="3000">
                <a:solidFill>
                  <a:schemeClr val="dk1"/>
                </a:solidFill>
                <a:latin typeface="Poltawski Nowy"/>
                <a:ea typeface="Poltawski Nowy"/>
                <a:cs typeface="Poltawski Nowy"/>
                <a:sym typeface="Poltawski Nowy"/>
              </a:defRPr>
            </a:lvl5pPr>
            <a:lvl6pPr lvl="5" rtl="0">
              <a:spcBef>
                <a:spcPts val="0"/>
              </a:spcBef>
              <a:spcAft>
                <a:spcPts val="0"/>
              </a:spcAft>
              <a:buClr>
                <a:schemeClr val="dk1"/>
              </a:buClr>
              <a:buSzPts val="3000"/>
              <a:buFont typeface="Poltawski Nowy"/>
              <a:buNone/>
              <a:defRPr sz="3000">
                <a:solidFill>
                  <a:schemeClr val="dk1"/>
                </a:solidFill>
                <a:latin typeface="Poltawski Nowy"/>
                <a:ea typeface="Poltawski Nowy"/>
                <a:cs typeface="Poltawski Nowy"/>
                <a:sym typeface="Poltawski Nowy"/>
              </a:defRPr>
            </a:lvl6pPr>
            <a:lvl7pPr lvl="6" rtl="0">
              <a:spcBef>
                <a:spcPts val="0"/>
              </a:spcBef>
              <a:spcAft>
                <a:spcPts val="0"/>
              </a:spcAft>
              <a:buClr>
                <a:schemeClr val="dk1"/>
              </a:buClr>
              <a:buSzPts val="3000"/>
              <a:buFont typeface="Poltawski Nowy"/>
              <a:buNone/>
              <a:defRPr sz="3000">
                <a:solidFill>
                  <a:schemeClr val="dk1"/>
                </a:solidFill>
                <a:latin typeface="Poltawski Nowy"/>
                <a:ea typeface="Poltawski Nowy"/>
                <a:cs typeface="Poltawski Nowy"/>
                <a:sym typeface="Poltawski Nowy"/>
              </a:defRPr>
            </a:lvl7pPr>
            <a:lvl8pPr lvl="7" rtl="0">
              <a:spcBef>
                <a:spcPts val="0"/>
              </a:spcBef>
              <a:spcAft>
                <a:spcPts val="0"/>
              </a:spcAft>
              <a:buClr>
                <a:schemeClr val="dk1"/>
              </a:buClr>
              <a:buSzPts val="3000"/>
              <a:buFont typeface="Poltawski Nowy"/>
              <a:buNone/>
              <a:defRPr sz="3000">
                <a:solidFill>
                  <a:schemeClr val="dk1"/>
                </a:solidFill>
                <a:latin typeface="Poltawski Nowy"/>
                <a:ea typeface="Poltawski Nowy"/>
                <a:cs typeface="Poltawski Nowy"/>
                <a:sym typeface="Poltawski Nowy"/>
              </a:defRPr>
            </a:lvl8pPr>
            <a:lvl9pPr lvl="8" rtl="0">
              <a:spcBef>
                <a:spcPts val="0"/>
              </a:spcBef>
              <a:spcAft>
                <a:spcPts val="0"/>
              </a:spcAft>
              <a:buClr>
                <a:schemeClr val="dk1"/>
              </a:buClr>
              <a:buSzPts val="3000"/>
              <a:buFont typeface="Poltawski Nowy"/>
              <a:buNone/>
              <a:defRPr sz="3000">
                <a:solidFill>
                  <a:schemeClr val="dk1"/>
                </a:solidFill>
                <a:latin typeface="Poltawski Nowy"/>
                <a:ea typeface="Poltawski Nowy"/>
                <a:cs typeface="Poltawski Nowy"/>
                <a:sym typeface="Poltawski Nowy"/>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Red Hat Display"/>
              <a:buChar char="●"/>
              <a:defRPr sz="1200">
                <a:solidFill>
                  <a:schemeClr val="dk1"/>
                </a:solidFill>
                <a:latin typeface="Red Hat Display"/>
                <a:ea typeface="Red Hat Display"/>
                <a:cs typeface="Red Hat Display"/>
                <a:sym typeface="Red Hat Display"/>
              </a:defRPr>
            </a:lvl1pPr>
            <a:lvl2pPr indent="-304800" lvl="1" marL="914400">
              <a:lnSpc>
                <a:spcPct val="100000"/>
              </a:lnSpc>
              <a:spcBef>
                <a:spcPts val="0"/>
              </a:spcBef>
              <a:spcAft>
                <a:spcPts val="0"/>
              </a:spcAft>
              <a:buClr>
                <a:schemeClr val="dk1"/>
              </a:buClr>
              <a:buSzPts val="1200"/>
              <a:buFont typeface="Red Hat Display"/>
              <a:buChar char="○"/>
              <a:defRPr sz="1200">
                <a:solidFill>
                  <a:schemeClr val="dk1"/>
                </a:solidFill>
                <a:latin typeface="Red Hat Display"/>
                <a:ea typeface="Red Hat Display"/>
                <a:cs typeface="Red Hat Display"/>
                <a:sym typeface="Red Hat Display"/>
              </a:defRPr>
            </a:lvl2pPr>
            <a:lvl3pPr indent="-304800" lvl="2" marL="1371600">
              <a:lnSpc>
                <a:spcPct val="100000"/>
              </a:lnSpc>
              <a:spcBef>
                <a:spcPts val="0"/>
              </a:spcBef>
              <a:spcAft>
                <a:spcPts val="0"/>
              </a:spcAft>
              <a:buClr>
                <a:schemeClr val="dk1"/>
              </a:buClr>
              <a:buSzPts val="1200"/>
              <a:buFont typeface="Red Hat Display"/>
              <a:buChar char="■"/>
              <a:defRPr sz="1200">
                <a:solidFill>
                  <a:schemeClr val="dk1"/>
                </a:solidFill>
                <a:latin typeface="Red Hat Display"/>
                <a:ea typeface="Red Hat Display"/>
                <a:cs typeface="Red Hat Display"/>
                <a:sym typeface="Red Hat Display"/>
              </a:defRPr>
            </a:lvl3pPr>
            <a:lvl4pPr indent="-304800" lvl="3" marL="1828800">
              <a:lnSpc>
                <a:spcPct val="100000"/>
              </a:lnSpc>
              <a:spcBef>
                <a:spcPts val="0"/>
              </a:spcBef>
              <a:spcAft>
                <a:spcPts val="0"/>
              </a:spcAft>
              <a:buClr>
                <a:schemeClr val="dk1"/>
              </a:buClr>
              <a:buSzPts val="1200"/>
              <a:buFont typeface="Red Hat Display"/>
              <a:buChar char="●"/>
              <a:defRPr sz="1200">
                <a:solidFill>
                  <a:schemeClr val="dk1"/>
                </a:solidFill>
                <a:latin typeface="Red Hat Display"/>
                <a:ea typeface="Red Hat Display"/>
                <a:cs typeface="Red Hat Display"/>
                <a:sym typeface="Red Hat Display"/>
              </a:defRPr>
            </a:lvl4pPr>
            <a:lvl5pPr indent="-304800" lvl="4" marL="2286000">
              <a:lnSpc>
                <a:spcPct val="100000"/>
              </a:lnSpc>
              <a:spcBef>
                <a:spcPts val="0"/>
              </a:spcBef>
              <a:spcAft>
                <a:spcPts val="0"/>
              </a:spcAft>
              <a:buClr>
                <a:schemeClr val="dk1"/>
              </a:buClr>
              <a:buSzPts val="1200"/>
              <a:buFont typeface="Red Hat Display"/>
              <a:buChar char="○"/>
              <a:defRPr sz="1200">
                <a:solidFill>
                  <a:schemeClr val="dk1"/>
                </a:solidFill>
                <a:latin typeface="Red Hat Display"/>
                <a:ea typeface="Red Hat Display"/>
                <a:cs typeface="Red Hat Display"/>
                <a:sym typeface="Red Hat Display"/>
              </a:defRPr>
            </a:lvl5pPr>
            <a:lvl6pPr indent="-304800" lvl="5" marL="2743200">
              <a:lnSpc>
                <a:spcPct val="100000"/>
              </a:lnSpc>
              <a:spcBef>
                <a:spcPts val="0"/>
              </a:spcBef>
              <a:spcAft>
                <a:spcPts val="0"/>
              </a:spcAft>
              <a:buClr>
                <a:schemeClr val="dk1"/>
              </a:buClr>
              <a:buSzPts val="1200"/>
              <a:buFont typeface="Red Hat Display"/>
              <a:buChar char="■"/>
              <a:defRPr sz="1200">
                <a:solidFill>
                  <a:schemeClr val="dk1"/>
                </a:solidFill>
                <a:latin typeface="Red Hat Display"/>
                <a:ea typeface="Red Hat Display"/>
                <a:cs typeface="Red Hat Display"/>
                <a:sym typeface="Red Hat Display"/>
              </a:defRPr>
            </a:lvl6pPr>
            <a:lvl7pPr indent="-304800" lvl="6" marL="3200400">
              <a:lnSpc>
                <a:spcPct val="100000"/>
              </a:lnSpc>
              <a:spcBef>
                <a:spcPts val="0"/>
              </a:spcBef>
              <a:spcAft>
                <a:spcPts val="0"/>
              </a:spcAft>
              <a:buClr>
                <a:schemeClr val="dk1"/>
              </a:buClr>
              <a:buSzPts val="1200"/>
              <a:buFont typeface="Red Hat Display"/>
              <a:buChar char="●"/>
              <a:defRPr sz="1200">
                <a:solidFill>
                  <a:schemeClr val="dk1"/>
                </a:solidFill>
                <a:latin typeface="Red Hat Display"/>
                <a:ea typeface="Red Hat Display"/>
                <a:cs typeface="Red Hat Display"/>
                <a:sym typeface="Red Hat Display"/>
              </a:defRPr>
            </a:lvl7pPr>
            <a:lvl8pPr indent="-304800" lvl="7" marL="3657600">
              <a:lnSpc>
                <a:spcPct val="100000"/>
              </a:lnSpc>
              <a:spcBef>
                <a:spcPts val="0"/>
              </a:spcBef>
              <a:spcAft>
                <a:spcPts val="0"/>
              </a:spcAft>
              <a:buClr>
                <a:schemeClr val="dk1"/>
              </a:buClr>
              <a:buSzPts val="1200"/>
              <a:buFont typeface="Red Hat Display"/>
              <a:buChar char="○"/>
              <a:defRPr sz="1200">
                <a:solidFill>
                  <a:schemeClr val="dk1"/>
                </a:solidFill>
                <a:latin typeface="Red Hat Display"/>
                <a:ea typeface="Red Hat Display"/>
                <a:cs typeface="Red Hat Display"/>
                <a:sym typeface="Red Hat Display"/>
              </a:defRPr>
            </a:lvl8pPr>
            <a:lvl9pPr indent="-304800" lvl="8" marL="4114800">
              <a:lnSpc>
                <a:spcPct val="100000"/>
              </a:lnSpc>
              <a:spcBef>
                <a:spcPts val="0"/>
              </a:spcBef>
              <a:spcAft>
                <a:spcPts val="0"/>
              </a:spcAft>
              <a:buClr>
                <a:schemeClr val="dk1"/>
              </a:buClr>
              <a:buSzPts val="1200"/>
              <a:buFont typeface="Red Hat Display"/>
              <a:buChar char="■"/>
              <a:defRPr sz="1200">
                <a:solidFill>
                  <a:schemeClr val="dk1"/>
                </a:solidFill>
                <a:latin typeface="Red Hat Display"/>
                <a:ea typeface="Red Hat Display"/>
                <a:cs typeface="Red Hat Display"/>
                <a:sym typeface="Red Hat Display"/>
              </a:defRPr>
            </a:lvl9pPr>
          </a:lstStyle>
          <a:p/>
        </p:txBody>
      </p:sp>
      <p:sp>
        <p:nvSpPr>
          <p:cNvPr id="8" name="Google Shape;8;p1"/>
          <p:cNvSpPr txBox="1"/>
          <p:nvPr>
            <p:ph idx="12" type="sldNum"/>
          </p:nvPr>
        </p:nvSpPr>
        <p:spPr>
          <a:xfrm>
            <a:off x="7882084" y="4568876"/>
            <a:ext cx="548700" cy="393600"/>
          </a:xfrm>
          <a:prstGeom prst="rect">
            <a:avLst/>
          </a:prstGeom>
          <a:noFill/>
          <a:ln>
            <a:noFill/>
          </a:ln>
        </p:spPr>
        <p:txBody>
          <a:bodyPr anchorCtr="0" anchor="t" bIns="91425" lIns="91425" spcFirstLastPara="1" rIns="91425" wrap="square" tIns="91425">
            <a:noAutofit/>
          </a:bodyPr>
          <a:lstStyle>
            <a:lvl1pPr lvl="0" algn="r">
              <a:buNone/>
              <a:defRPr sz="1200">
                <a:solidFill>
                  <a:schemeClr val="dk1"/>
                </a:solidFill>
                <a:latin typeface="Poltawski Nowy"/>
                <a:ea typeface="Poltawski Nowy"/>
                <a:cs typeface="Poltawski Nowy"/>
                <a:sym typeface="Poltawski Nowy"/>
              </a:defRPr>
            </a:lvl1pPr>
            <a:lvl2pPr lvl="1" algn="r">
              <a:buNone/>
              <a:defRPr sz="1200">
                <a:solidFill>
                  <a:schemeClr val="dk1"/>
                </a:solidFill>
                <a:latin typeface="Poltawski Nowy"/>
                <a:ea typeface="Poltawski Nowy"/>
                <a:cs typeface="Poltawski Nowy"/>
                <a:sym typeface="Poltawski Nowy"/>
              </a:defRPr>
            </a:lvl2pPr>
            <a:lvl3pPr lvl="2" algn="r">
              <a:buNone/>
              <a:defRPr sz="1200">
                <a:solidFill>
                  <a:schemeClr val="dk1"/>
                </a:solidFill>
                <a:latin typeface="Poltawski Nowy"/>
                <a:ea typeface="Poltawski Nowy"/>
                <a:cs typeface="Poltawski Nowy"/>
                <a:sym typeface="Poltawski Nowy"/>
              </a:defRPr>
            </a:lvl3pPr>
            <a:lvl4pPr lvl="3" algn="r">
              <a:buNone/>
              <a:defRPr sz="1200">
                <a:solidFill>
                  <a:schemeClr val="dk1"/>
                </a:solidFill>
                <a:latin typeface="Poltawski Nowy"/>
                <a:ea typeface="Poltawski Nowy"/>
                <a:cs typeface="Poltawski Nowy"/>
                <a:sym typeface="Poltawski Nowy"/>
              </a:defRPr>
            </a:lvl4pPr>
            <a:lvl5pPr lvl="4" algn="r">
              <a:buNone/>
              <a:defRPr sz="1200">
                <a:solidFill>
                  <a:schemeClr val="dk1"/>
                </a:solidFill>
                <a:latin typeface="Poltawski Nowy"/>
                <a:ea typeface="Poltawski Nowy"/>
                <a:cs typeface="Poltawski Nowy"/>
                <a:sym typeface="Poltawski Nowy"/>
              </a:defRPr>
            </a:lvl5pPr>
            <a:lvl6pPr lvl="5" algn="r">
              <a:buNone/>
              <a:defRPr sz="1200">
                <a:solidFill>
                  <a:schemeClr val="dk1"/>
                </a:solidFill>
                <a:latin typeface="Poltawski Nowy"/>
                <a:ea typeface="Poltawski Nowy"/>
                <a:cs typeface="Poltawski Nowy"/>
                <a:sym typeface="Poltawski Nowy"/>
              </a:defRPr>
            </a:lvl6pPr>
            <a:lvl7pPr lvl="6" algn="r">
              <a:buNone/>
              <a:defRPr sz="1200">
                <a:solidFill>
                  <a:schemeClr val="dk1"/>
                </a:solidFill>
                <a:latin typeface="Poltawski Nowy"/>
                <a:ea typeface="Poltawski Nowy"/>
                <a:cs typeface="Poltawski Nowy"/>
                <a:sym typeface="Poltawski Nowy"/>
              </a:defRPr>
            </a:lvl7pPr>
            <a:lvl8pPr lvl="7" algn="r">
              <a:buNone/>
              <a:defRPr sz="1200">
                <a:solidFill>
                  <a:schemeClr val="dk1"/>
                </a:solidFill>
                <a:latin typeface="Poltawski Nowy"/>
                <a:ea typeface="Poltawski Nowy"/>
                <a:cs typeface="Poltawski Nowy"/>
                <a:sym typeface="Poltawski Nowy"/>
              </a:defRPr>
            </a:lvl8pPr>
            <a:lvl9pPr lvl="8" algn="r">
              <a:buNone/>
              <a:defRPr sz="1200">
                <a:solidFill>
                  <a:schemeClr val="dk1"/>
                </a:solidFill>
                <a:latin typeface="Poltawski Nowy"/>
                <a:ea typeface="Poltawski Nowy"/>
                <a:cs typeface="Poltawski Nowy"/>
                <a:sym typeface="Poltawski Now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transition spd="med">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txBox="1"/>
          <p:nvPr>
            <p:ph type="ctrTitle"/>
          </p:nvPr>
        </p:nvSpPr>
        <p:spPr>
          <a:xfrm>
            <a:off x="2228775" y="625775"/>
            <a:ext cx="5017500" cy="1884900"/>
          </a:xfrm>
          <a:prstGeom prst="rect">
            <a:avLst/>
          </a:prstGeom>
          <a:solidFill>
            <a:schemeClr val="lt1"/>
          </a:solidFill>
        </p:spPr>
        <p:txBody>
          <a:bodyPr anchorCtr="0" anchor="b" bIns="91425" lIns="91425" spcFirstLastPara="1" rIns="91425" wrap="square" tIns="91425">
            <a:noAutofit/>
          </a:bodyPr>
          <a:lstStyle/>
          <a:p>
            <a:pPr indent="0" lvl="0" marL="0" rtl="0" algn="ctr">
              <a:spcBef>
                <a:spcPts val="0"/>
              </a:spcBef>
              <a:spcAft>
                <a:spcPts val="0"/>
              </a:spcAft>
              <a:buNone/>
            </a:pPr>
            <a:r>
              <a:rPr b="1" lang="en" sz="2800">
                <a:solidFill>
                  <a:srgbClr val="000000"/>
                </a:solidFill>
              </a:rPr>
              <a:t>Election Sentiment Analysis Through Natural Language Processing of Political Discourse</a:t>
            </a:r>
            <a:endParaRPr b="1" sz="5900">
              <a:solidFill>
                <a:srgbClr val="000000"/>
              </a:solidFill>
            </a:endParaRPr>
          </a:p>
        </p:txBody>
      </p:sp>
      <p:sp>
        <p:nvSpPr>
          <p:cNvPr id="175" name="Google Shape;175;p24"/>
          <p:cNvSpPr txBox="1"/>
          <p:nvPr>
            <p:ph idx="1" type="subTitle"/>
          </p:nvPr>
        </p:nvSpPr>
        <p:spPr>
          <a:xfrm>
            <a:off x="3207550" y="2724375"/>
            <a:ext cx="2857800" cy="1953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latin typeface="Montserrat"/>
                <a:ea typeface="Montserrat"/>
                <a:cs typeface="Montserrat"/>
                <a:sym typeface="Montserrat"/>
              </a:rPr>
              <a:t>Group 35</a:t>
            </a:r>
            <a:endParaRPr b="1">
              <a:latin typeface="Montserrat"/>
              <a:ea typeface="Montserrat"/>
              <a:cs typeface="Montserrat"/>
              <a:sym typeface="Montserrat"/>
            </a:endParaRPr>
          </a:p>
          <a:p>
            <a:pPr indent="0" lvl="0" marL="0" rtl="0" algn="ctr">
              <a:lnSpc>
                <a:spcPct val="115000"/>
              </a:lnSpc>
              <a:spcBef>
                <a:spcPts val="0"/>
              </a:spcBef>
              <a:spcAft>
                <a:spcPts val="0"/>
              </a:spcAft>
              <a:buNone/>
            </a:pPr>
            <a:r>
              <a:rPr i="1" lang="en" sz="1200">
                <a:latin typeface="Montserrat"/>
                <a:ea typeface="Montserrat"/>
                <a:cs typeface="Montserrat"/>
                <a:sym typeface="Montserrat"/>
              </a:rPr>
              <a:t>Submission 4</a:t>
            </a:r>
            <a:endParaRPr i="1" sz="1200">
              <a:latin typeface="Montserrat"/>
              <a:ea typeface="Montserrat"/>
              <a:cs typeface="Montserrat"/>
              <a:sym typeface="Montserrat"/>
            </a:endParaRPr>
          </a:p>
          <a:p>
            <a:pPr indent="0" lvl="0" marL="0" rtl="0" algn="ctr">
              <a:lnSpc>
                <a:spcPct val="115000"/>
              </a:lnSpc>
              <a:spcBef>
                <a:spcPts val="0"/>
              </a:spcBef>
              <a:spcAft>
                <a:spcPts val="0"/>
              </a:spcAft>
              <a:buNone/>
            </a:pPr>
            <a:r>
              <a:t/>
            </a:r>
            <a:endParaRPr sz="1200">
              <a:latin typeface="Montserrat"/>
              <a:ea typeface="Montserrat"/>
              <a:cs typeface="Montserrat"/>
              <a:sym typeface="Montserrat"/>
            </a:endParaRPr>
          </a:p>
          <a:p>
            <a:pPr indent="0" lvl="0" marL="0" rtl="0" algn="ctr">
              <a:lnSpc>
                <a:spcPct val="115000"/>
              </a:lnSpc>
              <a:spcBef>
                <a:spcPts val="0"/>
              </a:spcBef>
              <a:spcAft>
                <a:spcPts val="0"/>
              </a:spcAft>
              <a:buNone/>
            </a:pPr>
            <a:r>
              <a:rPr lang="en" sz="1200">
                <a:latin typeface="Montserrat"/>
                <a:ea typeface="Montserrat"/>
                <a:cs typeface="Montserrat"/>
                <a:sym typeface="Montserrat"/>
              </a:rPr>
              <a:t>Kadir Hasan (20101332)</a:t>
            </a:r>
            <a:endParaRPr sz="1200">
              <a:latin typeface="Montserrat"/>
              <a:ea typeface="Montserrat"/>
              <a:cs typeface="Montserrat"/>
              <a:sym typeface="Montserrat"/>
            </a:endParaRPr>
          </a:p>
          <a:p>
            <a:pPr indent="0" lvl="0" marL="0" rtl="0" algn="ctr">
              <a:lnSpc>
                <a:spcPct val="115000"/>
              </a:lnSpc>
              <a:spcBef>
                <a:spcPts val="0"/>
              </a:spcBef>
              <a:spcAft>
                <a:spcPts val="0"/>
              </a:spcAft>
              <a:buNone/>
            </a:pPr>
            <a:r>
              <a:rPr lang="en" sz="1200">
                <a:latin typeface="Montserrat"/>
                <a:ea typeface="Montserrat"/>
                <a:cs typeface="Montserrat"/>
                <a:sym typeface="Montserrat"/>
              </a:rPr>
              <a:t>Kaji Sajjad Hossain (20101321)</a:t>
            </a:r>
            <a:endParaRPr sz="1200">
              <a:latin typeface="Montserrat"/>
              <a:ea typeface="Montserrat"/>
              <a:cs typeface="Montserrat"/>
              <a:sym typeface="Montserrat"/>
            </a:endParaRPr>
          </a:p>
          <a:p>
            <a:pPr indent="0" lvl="0" marL="0" rtl="0" algn="ctr">
              <a:lnSpc>
                <a:spcPct val="115000"/>
              </a:lnSpc>
              <a:spcBef>
                <a:spcPts val="0"/>
              </a:spcBef>
              <a:spcAft>
                <a:spcPts val="0"/>
              </a:spcAft>
              <a:buNone/>
            </a:pPr>
            <a:r>
              <a:rPr lang="en" sz="1200">
                <a:latin typeface="Montserrat"/>
                <a:ea typeface="Montserrat"/>
                <a:cs typeface="Montserrat"/>
                <a:sym typeface="Montserrat"/>
              </a:rPr>
              <a:t>MD Zubairul Islam (20101322)</a:t>
            </a:r>
            <a:endParaRPr sz="1200">
              <a:latin typeface="Montserrat"/>
              <a:ea typeface="Montserrat"/>
              <a:cs typeface="Montserrat"/>
              <a:sym typeface="Montserrat"/>
            </a:endParaRPr>
          </a:p>
          <a:p>
            <a:pPr indent="0" lvl="0" marL="0" rtl="0" algn="ctr">
              <a:lnSpc>
                <a:spcPct val="115000"/>
              </a:lnSpc>
              <a:spcBef>
                <a:spcPts val="0"/>
              </a:spcBef>
              <a:spcAft>
                <a:spcPts val="0"/>
              </a:spcAft>
              <a:buNone/>
            </a:pPr>
            <a:r>
              <a:rPr lang="en" sz="1200">
                <a:latin typeface="Montserrat"/>
                <a:ea typeface="Montserrat"/>
                <a:cs typeface="Montserrat"/>
                <a:sym typeface="Montserrat"/>
              </a:rPr>
              <a:t>Noshin Tabassum (20101347)</a:t>
            </a:r>
            <a:endParaRPr sz="1200">
              <a:latin typeface="Montserrat"/>
              <a:ea typeface="Montserrat"/>
              <a:cs typeface="Montserrat"/>
              <a:sym typeface="Montserrat"/>
            </a:endParaRPr>
          </a:p>
          <a:p>
            <a:pPr indent="0" lvl="0" marL="0" rtl="0" algn="ctr">
              <a:lnSpc>
                <a:spcPct val="115000"/>
              </a:lnSpc>
              <a:spcBef>
                <a:spcPts val="0"/>
              </a:spcBef>
              <a:spcAft>
                <a:spcPts val="0"/>
              </a:spcAft>
              <a:buNone/>
            </a:pPr>
            <a:r>
              <a:t/>
            </a:r>
            <a:endParaRPr sz="1200">
              <a:latin typeface="Montserrat"/>
              <a:ea typeface="Montserrat"/>
              <a:cs typeface="Montserrat"/>
              <a:sym typeface="Montserrat"/>
            </a:endParaRPr>
          </a:p>
          <a:p>
            <a:pPr indent="0" lvl="0" marL="0" rtl="0" algn="ctr">
              <a:lnSpc>
                <a:spcPct val="115000"/>
              </a:lnSpc>
              <a:spcBef>
                <a:spcPts val="0"/>
              </a:spcBef>
              <a:spcAft>
                <a:spcPts val="0"/>
              </a:spcAft>
              <a:buNone/>
            </a:pPr>
            <a:r>
              <a:rPr lang="en" sz="1200">
                <a:latin typeface="Montserrat"/>
                <a:ea typeface="Montserrat"/>
                <a:cs typeface="Montserrat"/>
                <a:sym typeface="Montserrat"/>
              </a:rPr>
              <a:t>Instructed by: Annajiat Alim Rasel </a:t>
            </a:r>
            <a:endParaRPr sz="1200">
              <a:latin typeface="Montserrat"/>
              <a:ea typeface="Montserrat"/>
              <a:cs typeface="Montserrat"/>
              <a:sym typeface="Montserrat"/>
            </a:endParaRPr>
          </a:p>
          <a:p>
            <a:pPr indent="0" lvl="0" marL="0" rtl="0" algn="ctr">
              <a:lnSpc>
                <a:spcPct val="115000"/>
              </a:lnSpc>
              <a:spcBef>
                <a:spcPts val="0"/>
              </a:spcBef>
              <a:spcAft>
                <a:spcPts val="0"/>
              </a:spcAft>
              <a:buNone/>
            </a:pPr>
            <a:r>
              <a:rPr lang="en" sz="1200">
                <a:latin typeface="Montserrat"/>
                <a:ea typeface="Montserrat"/>
                <a:cs typeface="Montserrat"/>
                <a:sym typeface="Montserrat"/>
              </a:rPr>
              <a:t>RA and ST: Sabbir &amp; Mehnaz</a:t>
            </a:r>
            <a:endParaRPr/>
          </a:p>
        </p:txBody>
      </p:sp>
      <p:sp>
        <p:nvSpPr>
          <p:cNvPr id="176" name="Google Shape;176;p24"/>
          <p:cNvSpPr txBox="1"/>
          <p:nvPr>
            <p:ph idx="12" type="sldNum"/>
          </p:nvPr>
        </p:nvSpPr>
        <p:spPr>
          <a:xfrm>
            <a:off x="7882084" y="456887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3"/>
          <p:cNvSpPr txBox="1"/>
          <p:nvPr>
            <p:ph type="title"/>
          </p:nvPr>
        </p:nvSpPr>
        <p:spPr>
          <a:xfrm>
            <a:off x="1144375" y="1736100"/>
            <a:ext cx="4587000" cy="167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200">
                <a:latin typeface="Times New Roman"/>
                <a:ea typeface="Times New Roman"/>
                <a:cs typeface="Times New Roman"/>
                <a:sym typeface="Times New Roman"/>
              </a:rPr>
              <a:t>THANK YOU</a:t>
            </a:r>
            <a:endParaRPr b="1" sz="4200">
              <a:latin typeface="Times New Roman"/>
              <a:ea typeface="Times New Roman"/>
              <a:cs typeface="Times New Roman"/>
              <a:sym typeface="Times New Roman"/>
            </a:endParaRPr>
          </a:p>
        </p:txBody>
      </p:sp>
      <p:sp>
        <p:nvSpPr>
          <p:cNvPr id="241" name="Google Shape;241;p33"/>
          <p:cNvSpPr txBox="1"/>
          <p:nvPr>
            <p:ph idx="12" type="sldNum"/>
          </p:nvPr>
        </p:nvSpPr>
        <p:spPr>
          <a:xfrm>
            <a:off x="7882084" y="456887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200">
                <a:solidFill>
                  <a:schemeClr val="dk1"/>
                </a:solidFill>
                <a:latin typeface="Poltawski Nowy"/>
                <a:ea typeface="Poltawski Nowy"/>
                <a:cs typeface="Poltawski Nowy"/>
                <a:sym typeface="Poltawski Nowy"/>
              </a:rPr>
              <a:t>‹#›</a:t>
            </a:fld>
            <a:endParaRPr sz="1200">
              <a:solidFill>
                <a:schemeClr val="dk1"/>
              </a:solidFill>
              <a:latin typeface="Poltawski Nowy"/>
              <a:ea typeface="Poltawski Nowy"/>
              <a:cs typeface="Poltawski Nowy"/>
              <a:sym typeface="Poltawski Now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5"/>
          <p:cNvSpPr txBox="1"/>
          <p:nvPr>
            <p:ph type="ctrTitle"/>
          </p:nvPr>
        </p:nvSpPr>
        <p:spPr>
          <a:xfrm>
            <a:off x="1339425" y="401725"/>
            <a:ext cx="5754300" cy="116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182" name="Google Shape;182;p25"/>
          <p:cNvSpPr txBox="1"/>
          <p:nvPr>
            <p:ph idx="1" type="subTitle"/>
          </p:nvPr>
        </p:nvSpPr>
        <p:spPr>
          <a:xfrm>
            <a:off x="1339425" y="1730025"/>
            <a:ext cx="5754300" cy="21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ABSTRACT</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INTRODUCTION</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RELATED WORKS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OVERVIEW OF DATASET</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METHODOLOGY</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CONCLUSION</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ctr">
              <a:spcBef>
                <a:spcPts val="0"/>
              </a:spcBef>
              <a:spcAft>
                <a:spcPts val="0"/>
              </a:spcAft>
              <a:buNone/>
            </a:pPr>
            <a:r>
              <a:t/>
            </a:r>
            <a:endParaRPr/>
          </a:p>
        </p:txBody>
      </p:sp>
      <p:sp>
        <p:nvSpPr>
          <p:cNvPr id="183" name="Google Shape;183;p25"/>
          <p:cNvSpPr txBox="1"/>
          <p:nvPr>
            <p:ph idx="12" type="sldNum"/>
          </p:nvPr>
        </p:nvSpPr>
        <p:spPr>
          <a:xfrm>
            <a:off x="7882084" y="456887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ctrTitle"/>
          </p:nvPr>
        </p:nvSpPr>
        <p:spPr>
          <a:xfrm>
            <a:off x="1229550" y="298025"/>
            <a:ext cx="5135100" cy="152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900">
                <a:latin typeface="Times New Roman"/>
                <a:ea typeface="Times New Roman"/>
                <a:cs typeface="Times New Roman"/>
                <a:sym typeface="Times New Roman"/>
              </a:rPr>
              <a:t>ABSTRACT</a:t>
            </a:r>
            <a:endParaRPr sz="4600">
              <a:latin typeface="Times New Roman"/>
              <a:ea typeface="Times New Roman"/>
              <a:cs typeface="Times New Roman"/>
              <a:sym typeface="Times New Roman"/>
            </a:endParaRPr>
          </a:p>
        </p:txBody>
      </p:sp>
      <p:sp>
        <p:nvSpPr>
          <p:cNvPr id="189" name="Google Shape;189;p26"/>
          <p:cNvSpPr txBox="1"/>
          <p:nvPr>
            <p:ph idx="1" type="subTitle"/>
          </p:nvPr>
        </p:nvSpPr>
        <p:spPr>
          <a:xfrm>
            <a:off x="1229550" y="1819925"/>
            <a:ext cx="7090800" cy="184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Our project uses Natural Language Processing (NLP) to figure out how people feel about politics, especially during the very important US election. We clean up the data first, use visualizations for mapping, and use three natural language processing models (Textblob, BERT, and VADER) to look at the mood of Twitter data. This method helps people guess how elections will turn out by finding out how people feel about candidates and topics.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90" name="Google Shape;190;p26"/>
          <p:cNvSpPr txBox="1"/>
          <p:nvPr>
            <p:ph idx="12" type="sldNum"/>
          </p:nvPr>
        </p:nvSpPr>
        <p:spPr>
          <a:xfrm>
            <a:off x="7882084" y="456887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7"/>
          <p:cNvSpPr txBox="1"/>
          <p:nvPr>
            <p:ph type="title"/>
          </p:nvPr>
        </p:nvSpPr>
        <p:spPr>
          <a:xfrm>
            <a:off x="1297500" y="393750"/>
            <a:ext cx="7038900" cy="66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latin typeface="Times New Roman"/>
                <a:ea typeface="Times New Roman"/>
                <a:cs typeface="Times New Roman"/>
                <a:sym typeface="Times New Roman"/>
              </a:rPr>
              <a:t>INTRODUCTION</a:t>
            </a:r>
            <a:endParaRPr b="1" sz="2800">
              <a:latin typeface="Times New Roman"/>
              <a:ea typeface="Times New Roman"/>
              <a:cs typeface="Times New Roman"/>
              <a:sym typeface="Times New Roman"/>
            </a:endParaRPr>
          </a:p>
        </p:txBody>
      </p:sp>
      <p:sp>
        <p:nvSpPr>
          <p:cNvPr id="196" name="Google Shape;196;p27"/>
          <p:cNvSpPr txBox="1"/>
          <p:nvPr>
            <p:ph idx="1" type="body"/>
          </p:nvPr>
        </p:nvSpPr>
        <p:spPr>
          <a:xfrm>
            <a:off x="1221150" y="1205750"/>
            <a:ext cx="7448100" cy="36402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Font typeface="Times New Roman"/>
              <a:buChar char="❖"/>
            </a:pPr>
            <a:r>
              <a:rPr lang="en" sz="1600">
                <a:latin typeface="Times New Roman"/>
                <a:ea typeface="Times New Roman"/>
                <a:cs typeface="Times New Roman"/>
                <a:sym typeface="Times New Roman"/>
              </a:rPr>
              <a:t>The research uses advanced natural language processing (NLP) to analyse political rhetoric during elections with the goal of predicting the election winner.</a:t>
            </a:r>
            <a:endParaRPr sz="1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en" sz="1600">
                <a:latin typeface="Times New Roman"/>
                <a:ea typeface="Times New Roman"/>
                <a:cs typeface="Times New Roman"/>
                <a:sym typeface="Times New Roman"/>
              </a:rPr>
              <a:t>Sentiment analysis is important for assessing public opinion since social media platforms—especially Twitter—are active hotspots for discourse linked to the upcoming election.</a:t>
            </a:r>
            <a:endParaRPr sz="1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en" sz="1600">
                <a:latin typeface="Times New Roman"/>
                <a:ea typeface="Times New Roman"/>
                <a:cs typeface="Times New Roman"/>
                <a:sym typeface="Times New Roman"/>
              </a:rPr>
              <a:t>Election-related discussions on social media offer a valuable dataset reflecting diverse viewpoints and sentiments.</a:t>
            </a:r>
            <a:endParaRPr sz="1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en" sz="1600">
                <a:latin typeface="Times New Roman"/>
                <a:ea typeface="Times New Roman"/>
                <a:cs typeface="Times New Roman"/>
                <a:sym typeface="Times New Roman"/>
              </a:rPr>
              <a:t>NLP-driven sentiment analysis provides a means to extract, analyze, and interpret sentiments from this extensive political discourse.</a:t>
            </a:r>
            <a:endParaRPr sz="1600">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en" sz="1600">
                <a:latin typeface="Times New Roman"/>
                <a:ea typeface="Times New Roman"/>
                <a:cs typeface="Times New Roman"/>
                <a:sym typeface="Times New Roman"/>
              </a:rPr>
              <a:t>Our objective is to analyze the sentiment of people throughout the election by using various Natural Language </a:t>
            </a:r>
            <a:r>
              <a:rPr lang="en" sz="1600">
                <a:latin typeface="Times New Roman"/>
                <a:ea typeface="Times New Roman"/>
                <a:cs typeface="Times New Roman"/>
                <a:sym typeface="Times New Roman"/>
              </a:rPr>
              <a:t>Processing techniques.</a:t>
            </a:r>
            <a:endParaRPr sz="1600">
              <a:latin typeface="Times New Roman"/>
              <a:ea typeface="Times New Roman"/>
              <a:cs typeface="Times New Roman"/>
              <a:sym typeface="Times New Roman"/>
            </a:endParaRPr>
          </a:p>
        </p:txBody>
      </p:sp>
      <p:sp>
        <p:nvSpPr>
          <p:cNvPr id="197" name="Google Shape;197;p27"/>
          <p:cNvSpPr txBox="1"/>
          <p:nvPr>
            <p:ph idx="12" type="sldNum"/>
          </p:nvPr>
        </p:nvSpPr>
        <p:spPr>
          <a:xfrm>
            <a:off x="7882084" y="456887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200">
                <a:solidFill>
                  <a:schemeClr val="dk1"/>
                </a:solidFill>
                <a:latin typeface="Poltawski Nowy"/>
                <a:ea typeface="Poltawski Nowy"/>
                <a:cs typeface="Poltawski Nowy"/>
                <a:sym typeface="Poltawski Nowy"/>
              </a:rPr>
              <a:t>‹#›</a:t>
            </a:fld>
            <a:endParaRPr sz="1200">
              <a:solidFill>
                <a:schemeClr val="dk1"/>
              </a:solidFill>
              <a:latin typeface="Poltawski Nowy"/>
              <a:ea typeface="Poltawski Nowy"/>
              <a:cs typeface="Poltawski Nowy"/>
              <a:sym typeface="Poltawski Now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latin typeface="Times New Roman"/>
                <a:ea typeface="Times New Roman"/>
                <a:cs typeface="Times New Roman"/>
                <a:sym typeface="Times New Roman"/>
              </a:rPr>
              <a:t>RELATED WORKS</a:t>
            </a:r>
            <a:endParaRPr/>
          </a:p>
        </p:txBody>
      </p:sp>
      <p:sp>
        <p:nvSpPr>
          <p:cNvPr id="203" name="Google Shape;203;p28"/>
          <p:cNvSpPr txBox="1"/>
          <p:nvPr>
            <p:ph idx="1" type="body"/>
          </p:nvPr>
        </p:nvSpPr>
        <p:spPr>
          <a:xfrm>
            <a:off x="720000" y="1220050"/>
            <a:ext cx="7587600" cy="35361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This paper employs natural language processing, including Latent Dirichlet Allocation and K-means clustering, to analyze social media behavior during the 2022 Philippines Presidential Election, revealing key narratives and achieving 73% accuracy in sentiment analysis with Support Vector Machine.</a:t>
            </a:r>
            <a:endParaRPr sz="1200">
              <a:solidFill>
                <a:srgbClr val="FF0000"/>
              </a:solidFill>
              <a:latin typeface="Times New Roman"/>
              <a:ea typeface="Times New Roman"/>
              <a:cs typeface="Times New Roman"/>
              <a:sym typeface="Times New Roman"/>
            </a:endParaRPr>
          </a:p>
          <a:p>
            <a:pPr indent="-304800" lvl="0" marL="457200" rtl="0" algn="just">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Solitana et al. [2] did analysis of Twitter posts for 2016 Philippines Presidential Election where word bubbles were generated to identify hate and non hate speeches with K-means clustering. Result shows that, 53% of non hate and 47% of hate tweets has been scraped which indicates non hate tweets dominates towards the election candidates.</a:t>
            </a:r>
            <a:endParaRPr sz="1200">
              <a:solidFill>
                <a:srgbClr val="FF0000"/>
              </a:solidFill>
              <a:latin typeface="Times New Roman"/>
              <a:ea typeface="Times New Roman"/>
              <a:cs typeface="Times New Roman"/>
              <a:sym typeface="Times New Roman"/>
            </a:endParaRPr>
          </a:p>
          <a:p>
            <a:pPr indent="-304800" lvl="0" marL="457200" rtl="0" algn="just">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This study [3] contributes to the dynamic domain of computational linguistics and political discourse analysis, in which prior research has utilized text analysis techniques such as TF-IDF, PCA, and LDA to identify recurring patterns and trends in political discourse. Previous inquiries have focused on analyzing the communication strategies employed by candidates, recognizing significant themes, and distinguishing linguistic patterns that distinguish political speakers. </a:t>
            </a:r>
            <a:endParaRPr sz="1200">
              <a:latin typeface="Times New Roman"/>
              <a:ea typeface="Times New Roman"/>
              <a:cs typeface="Times New Roman"/>
              <a:sym typeface="Times New Roman"/>
            </a:endParaRPr>
          </a:p>
          <a:p>
            <a:pPr indent="-304800" lvl="0" marL="457200" rtl="0" algn="just">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The research[4] shows that twitter sentiment analysis data with the VADER model can predict the result of the United State’s president election. The result obtained from this sentiment analysis are not entirely similar to the actual result, but the overall result can represent Joe Biden’s victory over Donald Trump.</a:t>
            </a:r>
            <a:endParaRPr sz="1200">
              <a:latin typeface="Times New Roman"/>
              <a:ea typeface="Times New Roman"/>
              <a:cs typeface="Times New Roman"/>
              <a:sym typeface="Times New Roman"/>
            </a:endParaRPr>
          </a:p>
          <a:p>
            <a:pPr indent="0" lvl="0" marL="0" rtl="0" algn="just">
              <a:spcBef>
                <a:spcPts val="0"/>
              </a:spcBef>
              <a:spcAft>
                <a:spcPts val="0"/>
              </a:spcAft>
              <a:buNone/>
            </a:pPr>
            <a:r>
              <a:t/>
            </a:r>
            <a:endParaRPr sz="1200">
              <a:latin typeface="Times New Roman"/>
              <a:ea typeface="Times New Roman"/>
              <a:cs typeface="Times New Roman"/>
              <a:sym typeface="Times New Roman"/>
            </a:endParaRPr>
          </a:p>
          <a:p>
            <a:pPr indent="0" lvl="0" marL="0" rtl="0" algn="just">
              <a:spcBef>
                <a:spcPts val="0"/>
              </a:spcBef>
              <a:spcAft>
                <a:spcPts val="0"/>
              </a:spcAft>
              <a:buNone/>
            </a:pPr>
            <a:r>
              <a:t/>
            </a:r>
            <a:endParaRPr sz="1200">
              <a:latin typeface="Times New Roman"/>
              <a:ea typeface="Times New Roman"/>
              <a:cs typeface="Times New Roman"/>
              <a:sym typeface="Times New Roman"/>
            </a:endParaRPr>
          </a:p>
        </p:txBody>
      </p:sp>
      <p:sp>
        <p:nvSpPr>
          <p:cNvPr id="204" name="Google Shape;204;p28"/>
          <p:cNvSpPr txBox="1"/>
          <p:nvPr>
            <p:ph idx="12" type="sldNum"/>
          </p:nvPr>
        </p:nvSpPr>
        <p:spPr>
          <a:xfrm>
            <a:off x="7882084" y="456887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200">
                <a:solidFill>
                  <a:schemeClr val="dk1"/>
                </a:solidFill>
                <a:latin typeface="Poltawski Nowy"/>
                <a:ea typeface="Poltawski Nowy"/>
                <a:cs typeface="Poltawski Nowy"/>
                <a:sym typeface="Poltawski Nowy"/>
              </a:rPr>
              <a:t>‹#›</a:t>
            </a:fld>
            <a:endParaRPr sz="1200">
              <a:solidFill>
                <a:schemeClr val="dk1"/>
              </a:solidFill>
              <a:latin typeface="Poltawski Nowy"/>
              <a:ea typeface="Poltawski Nowy"/>
              <a:cs typeface="Poltawski Nowy"/>
              <a:sym typeface="Poltawski Now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9"/>
          <p:cNvSpPr txBox="1"/>
          <p:nvPr>
            <p:ph type="title"/>
          </p:nvPr>
        </p:nvSpPr>
        <p:spPr>
          <a:xfrm>
            <a:off x="1297500" y="393750"/>
            <a:ext cx="7038900" cy="69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latin typeface="Times New Roman"/>
                <a:ea typeface="Times New Roman"/>
                <a:cs typeface="Times New Roman"/>
                <a:sym typeface="Times New Roman"/>
              </a:rPr>
              <a:t>OVERVIEW OF DATASET</a:t>
            </a:r>
            <a:endParaRPr b="1" sz="2800">
              <a:latin typeface="Times New Roman"/>
              <a:ea typeface="Times New Roman"/>
              <a:cs typeface="Times New Roman"/>
              <a:sym typeface="Times New Roman"/>
            </a:endParaRPr>
          </a:p>
        </p:txBody>
      </p:sp>
      <p:sp>
        <p:nvSpPr>
          <p:cNvPr id="210" name="Google Shape;210;p29"/>
          <p:cNvSpPr txBox="1"/>
          <p:nvPr>
            <p:ph idx="1" type="body"/>
          </p:nvPr>
        </p:nvSpPr>
        <p:spPr>
          <a:xfrm>
            <a:off x="1297500" y="1237600"/>
            <a:ext cx="7394400" cy="3516600"/>
          </a:xfrm>
          <a:prstGeom prst="rect">
            <a:avLst/>
          </a:prstGeom>
        </p:spPr>
        <p:txBody>
          <a:bodyPr anchorCtr="0" anchor="t" bIns="91425" lIns="91425" spcFirstLastPara="1" rIns="91425" wrap="square" tIns="91425">
            <a:noAutofit/>
          </a:bodyPr>
          <a:lstStyle/>
          <a:p>
            <a:pPr indent="-304800" lvl="0" marL="457200" rtl="0" algn="just">
              <a:lnSpc>
                <a:spcPct val="95000"/>
              </a:lnSpc>
              <a:spcBef>
                <a:spcPts val="0"/>
              </a:spcBef>
              <a:spcAft>
                <a:spcPts val="0"/>
              </a:spcAft>
              <a:buSzPts val="1200"/>
              <a:buFont typeface="Times New Roman"/>
              <a:buChar char="●"/>
            </a:pPr>
            <a:r>
              <a:rPr b="1" lang="en">
                <a:latin typeface="Times New Roman"/>
                <a:ea typeface="Times New Roman"/>
                <a:cs typeface="Times New Roman"/>
                <a:sym typeface="Times New Roman"/>
              </a:rPr>
              <a:t>Data Origin:</a:t>
            </a:r>
            <a:r>
              <a:rPr lang="en">
                <a:latin typeface="Times New Roman"/>
                <a:ea typeface="Times New Roman"/>
                <a:cs typeface="Times New Roman"/>
                <a:sym typeface="Times New Roman"/>
              </a:rPr>
              <a:t> Derived from Twitter through APIs like "status_lookup" and "snsscrape" using election-related keywords.</a:t>
            </a:r>
            <a:endParaRPr>
              <a:latin typeface="Times New Roman"/>
              <a:ea typeface="Times New Roman"/>
              <a:cs typeface="Times New Roman"/>
              <a:sym typeface="Times New Roman"/>
            </a:endParaRPr>
          </a:p>
          <a:p>
            <a:pPr indent="-304800" lvl="0" marL="457200" rtl="0" algn="just">
              <a:lnSpc>
                <a:spcPct val="95000"/>
              </a:lnSpc>
              <a:spcBef>
                <a:spcPts val="0"/>
              </a:spcBef>
              <a:spcAft>
                <a:spcPts val="0"/>
              </a:spcAft>
              <a:buSzPts val="1200"/>
              <a:buFont typeface="Times New Roman"/>
              <a:buChar char="●"/>
            </a:pPr>
            <a:r>
              <a:rPr b="1" lang="en">
                <a:latin typeface="Times New Roman"/>
                <a:ea typeface="Times New Roman"/>
                <a:cs typeface="Times New Roman"/>
                <a:sym typeface="Times New Roman"/>
              </a:rPr>
              <a:t>Temporal Aspect:</a:t>
            </a:r>
            <a:r>
              <a:rPr lang="en">
                <a:latin typeface="Times New Roman"/>
                <a:ea typeface="Times New Roman"/>
                <a:cs typeface="Times New Roman"/>
                <a:sym typeface="Times New Roman"/>
              </a:rPr>
              <a:t> Spanning October to November 2020, capturing the evolving discourse around the election.</a:t>
            </a:r>
            <a:endParaRPr>
              <a:latin typeface="Times New Roman"/>
              <a:ea typeface="Times New Roman"/>
              <a:cs typeface="Times New Roman"/>
              <a:sym typeface="Times New Roman"/>
            </a:endParaRPr>
          </a:p>
          <a:p>
            <a:pPr indent="-304800" lvl="0" marL="457200" rtl="0" algn="just">
              <a:lnSpc>
                <a:spcPct val="95000"/>
              </a:lnSpc>
              <a:spcBef>
                <a:spcPts val="0"/>
              </a:spcBef>
              <a:spcAft>
                <a:spcPts val="0"/>
              </a:spcAft>
              <a:buSzPts val="1200"/>
              <a:buFont typeface="Times New Roman"/>
              <a:buChar char="●"/>
            </a:pPr>
            <a:r>
              <a:rPr b="1" lang="en">
                <a:latin typeface="Times New Roman"/>
                <a:ea typeface="Times New Roman"/>
                <a:cs typeface="Times New Roman"/>
                <a:sym typeface="Times New Roman"/>
              </a:rPr>
              <a:t>Contents:</a:t>
            </a:r>
            <a:r>
              <a:rPr lang="en">
                <a:latin typeface="Times New Roman"/>
                <a:ea typeface="Times New Roman"/>
                <a:cs typeface="Times New Roman"/>
                <a:sym typeface="Times New Roman"/>
              </a:rPr>
              <a:t> Approximately 958,580 tweets were fetched and analyzed, specifically mentioning "Donald Trump" and "Joe Biden."</a:t>
            </a:r>
            <a:endParaRPr>
              <a:latin typeface="Times New Roman"/>
              <a:ea typeface="Times New Roman"/>
              <a:cs typeface="Times New Roman"/>
              <a:sym typeface="Times New Roman"/>
            </a:endParaRPr>
          </a:p>
          <a:p>
            <a:pPr indent="-304800" lvl="0" marL="457200" rtl="0" algn="just">
              <a:lnSpc>
                <a:spcPct val="95000"/>
              </a:lnSpc>
              <a:spcBef>
                <a:spcPts val="0"/>
              </a:spcBef>
              <a:spcAft>
                <a:spcPts val="0"/>
              </a:spcAft>
              <a:buSzPts val="1200"/>
              <a:buFont typeface="Times New Roman"/>
              <a:buChar char="●"/>
            </a:pPr>
            <a:r>
              <a:rPr b="1" lang="en">
                <a:latin typeface="Times New Roman"/>
                <a:ea typeface="Times New Roman"/>
                <a:cs typeface="Times New Roman"/>
                <a:sym typeface="Times New Roman"/>
              </a:rPr>
              <a:t>Features:</a:t>
            </a:r>
            <a:r>
              <a:rPr lang="en">
                <a:latin typeface="Times New Roman"/>
                <a:ea typeface="Times New Roman"/>
                <a:cs typeface="Times New Roman"/>
                <a:sym typeface="Times New Roman"/>
              </a:rPr>
              <a:t> Main attributes included "tweet" (full tweet text), "likes," "source" (utility used for posting), "user_location," "city," and "country."</a:t>
            </a:r>
            <a:endParaRPr>
              <a:latin typeface="Times New Roman"/>
              <a:ea typeface="Times New Roman"/>
              <a:cs typeface="Times New Roman"/>
              <a:sym typeface="Times New Roman"/>
            </a:endParaRPr>
          </a:p>
          <a:p>
            <a:pPr indent="-304800" lvl="0" marL="457200" rtl="0" algn="just">
              <a:lnSpc>
                <a:spcPct val="95000"/>
              </a:lnSpc>
              <a:spcBef>
                <a:spcPts val="0"/>
              </a:spcBef>
              <a:spcAft>
                <a:spcPts val="0"/>
              </a:spcAft>
              <a:buSzPts val="1200"/>
              <a:buFont typeface="Times New Roman"/>
              <a:buChar char="●"/>
            </a:pPr>
            <a:r>
              <a:rPr b="1" lang="en">
                <a:latin typeface="Times New Roman"/>
                <a:ea typeface="Times New Roman"/>
                <a:cs typeface="Times New Roman"/>
                <a:sym typeface="Times New Roman"/>
              </a:rPr>
              <a:t>Objective:</a:t>
            </a:r>
            <a:r>
              <a:rPr lang="en">
                <a:latin typeface="Times New Roman"/>
                <a:ea typeface="Times New Roman"/>
                <a:cs typeface="Times New Roman"/>
                <a:sym typeface="Times New Roman"/>
              </a:rPr>
              <a:t> The dataset aimed to explore the correlation between Twitter sentiment and the eventual election results.</a:t>
            </a:r>
            <a:endParaRPr>
              <a:latin typeface="Times New Roman"/>
              <a:ea typeface="Times New Roman"/>
              <a:cs typeface="Times New Roman"/>
              <a:sym typeface="Times New Roman"/>
            </a:endParaRPr>
          </a:p>
          <a:p>
            <a:pPr indent="-304800" lvl="0" marL="457200" rtl="0" algn="just">
              <a:lnSpc>
                <a:spcPct val="95000"/>
              </a:lnSpc>
              <a:spcBef>
                <a:spcPts val="0"/>
              </a:spcBef>
              <a:spcAft>
                <a:spcPts val="0"/>
              </a:spcAft>
              <a:buSzPts val="1200"/>
              <a:buFont typeface="Times New Roman"/>
              <a:buChar char="●"/>
            </a:pPr>
            <a:r>
              <a:rPr b="1" lang="en">
                <a:latin typeface="Times New Roman"/>
                <a:ea typeface="Times New Roman"/>
                <a:cs typeface="Times New Roman"/>
                <a:sym typeface="Times New Roman"/>
              </a:rPr>
              <a:t>Analysis Focus:</a:t>
            </a:r>
            <a:r>
              <a:rPr lang="en">
                <a:latin typeface="Times New Roman"/>
                <a:ea typeface="Times New Roman"/>
                <a:cs typeface="Times New Roman"/>
                <a:sym typeface="Times New Roman"/>
              </a:rPr>
              <a:t> Considerations included whether tweets could influence or predict election outcomes, including state-wise analysis.</a:t>
            </a:r>
            <a:endParaRPr>
              <a:latin typeface="Times New Roman"/>
              <a:ea typeface="Times New Roman"/>
              <a:cs typeface="Times New Roman"/>
              <a:sym typeface="Times New Roman"/>
            </a:endParaRPr>
          </a:p>
          <a:p>
            <a:pPr indent="-304800" lvl="0" marL="457200" rtl="0" algn="just">
              <a:lnSpc>
                <a:spcPct val="95000"/>
              </a:lnSpc>
              <a:spcBef>
                <a:spcPts val="0"/>
              </a:spcBef>
              <a:spcAft>
                <a:spcPts val="0"/>
              </a:spcAft>
              <a:buSzPts val="1200"/>
              <a:buFont typeface="Times New Roman"/>
              <a:buChar char="●"/>
            </a:pPr>
            <a:r>
              <a:rPr b="1" lang="en">
                <a:latin typeface="Times New Roman"/>
                <a:ea typeface="Times New Roman"/>
                <a:cs typeface="Times New Roman"/>
                <a:sym typeface="Times New Roman"/>
              </a:rPr>
              <a:t>Data Processing:</a:t>
            </a:r>
            <a:r>
              <a:rPr lang="en">
                <a:latin typeface="Times New Roman"/>
                <a:ea typeface="Times New Roman"/>
                <a:cs typeface="Times New Roman"/>
                <a:sym typeface="Times New Roman"/>
              </a:rPr>
              <a:t> Features underwent preprocessing, including data cleaning, and irrelevant columns like "tweet_id," "collected_at," and "user_description" were removed.</a:t>
            </a:r>
            <a:endParaRPr>
              <a:latin typeface="Times New Roman"/>
              <a:ea typeface="Times New Roman"/>
              <a:cs typeface="Times New Roman"/>
              <a:sym typeface="Times New Roman"/>
            </a:endParaRPr>
          </a:p>
          <a:p>
            <a:pPr indent="-304800" lvl="0" marL="457200" rtl="0" algn="just">
              <a:lnSpc>
                <a:spcPct val="95000"/>
              </a:lnSpc>
              <a:spcBef>
                <a:spcPts val="0"/>
              </a:spcBef>
              <a:spcAft>
                <a:spcPts val="0"/>
              </a:spcAft>
              <a:buSzPts val="1200"/>
              <a:buFont typeface="Times New Roman"/>
              <a:buChar char="●"/>
            </a:pPr>
            <a:r>
              <a:rPr b="1" lang="en">
                <a:latin typeface="Times New Roman"/>
                <a:ea typeface="Times New Roman"/>
                <a:cs typeface="Times New Roman"/>
                <a:sym typeface="Times New Roman"/>
              </a:rPr>
              <a:t>Data Integration:</a:t>
            </a:r>
            <a:r>
              <a:rPr lang="en">
                <a:latin typeface="Times New Roman"/>
                <a:ea typeface="Times New Roman"/>
                <a:cs typeface="Times New Roman"/>
                <a:sym typeface="Times New Roman"/>
              </a:rPr>
              <a:t> Separate datasets for Trump and Biden were merged for comprehensive analysis.</a:t>
            </a:r>
            <a:endParaRPr>
              <a:latin typeface="Times New Roman"/>
              <a:ea typeface="Times New Roman"/>
              <a:cs typeface="Times New Roman"/>
              <a:sym typeface="Times New Roman"/>
            </a:endParaRPr>
          </a:p>
          <a:p>
            <a:pPr indent="-304800" lvl="0" marL="457200" rtl="0" algn="just">
              <a:lnSpc>
                <a:spcPct val="95000"/>
              </a:lnSpc>
              <a:spcBef>
                <a:spcPts val="0"/>
              </a:spcBef>
              <a:spcAft>
                <a:spcPts val="0"/>
              </a:spcAft>
              <a:buSzPts val="1200"/>
              <a:buFont typeface="Times New Roman"/>
              <a:buChar char="●"/>
            </a:pPr>
            <a:r>
              <a:rPr b="1" lang="en">
                <a:latin typeface="Times New Roman"/>
                <a:ea typeface="Times New Roman"/>
                <a:cs typeface="Times New Roman"/>
                <a:sym typeface="Times New Roman"/>
              </a:rPr>
              <a:t>Visualization:</a:t>
            </a:r>
            <a:r>
              <a:rPr lang="en">
                <a:latin typeface="Times New Roman"/>
                <a:ea typeface="Times New Roman"/>
                <a:cs typeface="Times New Roman"/>
                <a:sym typeface="Times New Roman"/>
              </a:rPr>
              <a:t> The combined dataset was visually analyzed to understand tweet counts under different scenarios for both Trump and Biden.</a:t>
            </a:r>
            <a:endParaRPr>
              <a:latin typeface="Times New Roman"/>
              <a:ea typeface="Times New Roman"/>
              <a:cs typeface="Times New Roman"/>
              <a:sym typeface="Times New Roman"/>
            </a:endParaRPr>
          </a:p>
          <a:p>
            <a:pPr indent="0" lvl="0" marL="0" rtl="0" algn="l">
              <a:lnSpc>
                <a:spcPct val="95000"/>
              </a:lnSpc>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None/>
            </a:pPr>
            <a:r>
              <a:t/>
            </a:r>
            <a:endParaRPr>
              <a:latin typeface="Times New Roman"/>
              <a:ea typeface="Times New Roman"/>
              <a:cs typeface="Times New Roman"/>
              <a:sym typeface="Times New Roman"/>
            </a:endParaRPr>
          </a:p>
        </p:txBody>
      </p:sp>
      <p:sp>
        <p:nvSpPr>
          <p:cNvPr id="211" name="Google Shape;211;p29"/>
          <p:cNvSpPr txBox="1"/>
          <p:nvPr>
            <p:ph idx="12" type="sldNum"/>
          </p:nvPr>
        </p:nvSpPr>
        <p:spPr>
          <a:xfrm>
            <a:off x="7882084" y="456887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200">
                <a:solidFill>
                  <a:schemeClr val="dk1"/>
                </a:solidFill>
                <a:latin typeface="Poltawski Nowy"/>
                <a:ea typeface="Poltawski Nowy"/>
                <a:cs typeface="Poltawski Nowy"/>
                <a:sym typeface="Poltawski Nowy"/>
              </a:rPr>
              <a:t>‹#›</a:t>
            </a:fld>
            <a:endParaRPr sz="1200">
              <a:solidFill>
                <a:schemeClr val="dk1"/>
              </a:solidFill>
              <a:latin typeface="Poltawski Nowy"/>
              <a:ea typeface="Poltawski Nowy"/>
              <a:cs typeface="Poltawski Nowy"/>
              <a:sym typeface="Poltawski Now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0"/>
          <p:cNvSpPr txBox="1"/>
          <p:nvPr>
            <p:ph type="title"/>
          </p:nvPr>
        </p:nvSpPr>
        <p:spPr>
          <a:xfrm>
            <a:off x="720000" y="3877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VISUALIZATION</a:t>
            </a:r>
            <a:endParaRPr/>
          </a:p>
        </p:txBody>
      </p:sp>
      <p:sp>
        <p:nvSpPr>
          <p:cNvPr id="217" name="Google Shape;217;p30"/>
          <p:cNvSpPr txBox="1"/>
          <p:nvPr>
            <p:ph idx="1" type="body"/>
          </p:nvPr>
        </p:nvSpPr>
        <p:spPr>
          <a:xfrm>
            <a:off x="720000" y="1020925"/>
            <a:ext cx="8244900" cy="379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000"/>
              <a:t>     Fig: No. of Tweets Between Candidates                             Fig: No. of Likes Between Candidates                              Fig:Tweets count in Bangladesh</a:t>
            </a:r>
            <a:endParaRPr sz="1000"/>
          </a:p>
        </p:txBody>
      </p:sp>
      <p:sp>
        <p:nvSpPr>
          <p:cNvPr id="218" name="Google Shape;218;p30"/>
          <p:cNvSpPr txBox="1"/>
          <p:nvPr>
            <p:ph idx="12" type="sldNum"/>
          </p:nvPr>
        </p:nvSpPr>
        <p:spPr>
          <a:xfrm>
            <a:off x="7882084" y="456887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9" name="Google Shape;219;p30"/>
          <p:cNvPicPr preferRelativeResize="0"/>
          <p:nvPr/>
        </p:nvPicPr>
        <p:blipFill>
          <a:blip r:embed="rId3">
            <a:alphaModFix/>
          </a:blip>
          <a:stretch>
            <a:fillRect/>
          </a:stretch>
        </p:blipFill>
        <p:spPr>
          <a:xfrm>
            <a:off x="720000" y="1190725"/>
            <a:ext cx="2836625" cy="3138450"/>
          </a:xfrm>
          <a:prstGeom prst="rect">
            <a:avLst/>
          </a:prstGeom>
          <a:noFill/>
          <a:ln>
            <a:noFill/>
          </a:ln>
        </p:spPr>
      </p:pic>
      <p:pic>
        <p:nvPicPr>
          <p:cNvPr id="220" name="Google Shape;220;p30"/>
          <p:cNvPicPr preferRelativeResize="0"/>
          <p:nvPr/>
        </p:nvPicPr>
        <p:blipFill>
          <a:blip r:embed="rId4">
            <a:alphaModFix/>
          </a:blip>
          <a:stretch>
            <a:fillRect/>
          </a:stretch>
        </p:blipFill>
        <p:spPr>
          <a:xfrm>
            <a:off x="3701550" y="1190725"/>
            <a:ext cx="2721476" cy="3138450"/>
          </a:xfrm>
          <a:prstGeom prst="rect">
            <a:avLst/>
          </a:prstGeom>
          <a:noFill/>
          <a:ln>
            <a:noFill/>
          </a:ln>
        </p:spPr>
      </p:pic>
      <p:pic>
        <p:nvPicPr>
          <p:cNvPr id="221" name="Google Shape;221;p30"/>
          <p:cNvPicPr preferRelativeResize="0"/>
          <p:nvPr/>
        </p:nvPicPr>
        <p:blipFill>
          <a:blip r:embed="rId5">
            <a:alphaModFix/>
          </a:blip>
          <a:stretch>
            <a:fillRect/>
          </a:stretch>
        </p:blipFill>
        <p:spPr>
          <a:xfrm>
            <a:off x="6567950" y="1195413"/>
            <a:ext cx="2396975" cy="3138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1"/>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latin typeface="Times New Roman"/>
                <a:ea typeface="Times New Roman"/>
                <a:cs typeface="Times New Roman"/>
                <a:sym typeface="Times New Roman"/>
              </a:rPr>
              <a:t>METHODOLOGY</a:t>
            </a:r>
            <a:endParaRPr b="1" sz="3200">
              <a:latin typeface="Times New Roman"/>
              <a:ea typeface="Times New Roman"/>
              <a:cs typeface="Times New Roman"/>
              <a:sym typeface="Times New Roman"/>
            </a:endParaRPr>
          </a:p>
        </p:txBody>
      </p:sp>
      <p:sp>
        <p:nvSpPr>
          <p:cNvPr id="227" name="Google Shape;227;p31"/>
          <p:cNvSpPr txBox="1"/>
          <p:nvPr>
            <p:ph idx="1" type="body"/>
          </p:nvPr>
        </p:nvSpPr>
        <p:spPr>
          <a:xfrm>
            <a:off x="833850" y="1270625"/>
            <a:ext cx="7476300" cy="36420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Data collection from kaggle.</a:t>
            </a:r>
            <a:endParaRPr sz="1800">
              <a:solidFill>
                <a:srgbClr val="00000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Analysis of data</a:t>
            </a:r>
            <a:endParaRPr sz="1800">
              <a:solidFill>
                <a:srgbClr val="00000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Pre-processing of data (merging,cleaning,visualization)</a:t>
            </a:r>
            <a:endParaRPr sz="1800">
              <a:solidFill>
                <a:srgbClr val="00000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Application</a:t>
            </a:r>
            <a:r>
              <a:rPr lang="en" sz="1800">
                <a:solidFill>
                  <a:srgbClr val="000000"/>
                </a:solidFill>
                <a:latin typeface="Times New Roman"/>
                <a:ea typeface="Times New Roman"/>
                <a:cs typeface="Times New Roman"/>
                <a:sym typeface="Times New Roman"/>
              </a:rPr>
              <a:t> of NLP models for sentiment analysis</a:t>
            </a:r>
            <a:endParaRPr sz="1800">
              <a:solidFill>
                <a:srgbClr val="00000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Determination of polarity score and subjectivity measurement.</a:t>
            </a:r>
            <a:endParaRPr sz="1800">
              <a:solidFill>
                <a:srgbClr val="00000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Comparison of positivity, negativity and neutrality labels</a:t>
            </a:r>
            <a:endParaRPr sz="1800">
              <a:solidFill>
                <a:srgbClr val="00000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Result visualization</a:t>
            </a:r>
            <a:endParaRPr sz="1800">
              <a:solidFill>
                <a:srgbClr val="000000"/>
              </a:solidFill>
              <a:latin typeface="Times New Roman"/>
              <a:ea typeface="Times New Roman"/>
              <a:cs typeface="Times New Roman"/>
              <a:sym typeface="Times New Roman"/>
            </a:endParaRPr>
          </a:p>
        </p:txBody>
      </p:sp>
      <p:sp>
        <p:nvSpPr>
          <p:cNvPr id="228" name="Google Shape;228;p31"/>
          <p:cNvSpPr txBox="1"/>
          <p:nvPr>
            <p:ph idx="12" type="sldNum"/>
          </p:nvPr>
        </p:nvSpPr>
        <p:spPr>
          <a:xfrm>
            <a:off x="7882084" y="456887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200">
                <a:solidFill>
                  <a:schemeClr val="dk1"/>
                </a:solidFill>
                <a:latin typeface="Poltawski Nowy"/>
                <a:ea typeface="Poltawski Nowy"/>
                <a:cs typeface="Poltawski Nowy"/>
                <a:sym typeface="Poltawski Nowy"/>
              </a:rPr>
              <a:t>‹#›</a:t>
            </a:fld>
            <a:endParaRPr sz="1200">
              <a:solidFill>
                <a:schemeClr val="dk1"/>
              </a:solidFill>
              <a:latin typeface="Poltawski Nowy"/>
              <a:ea typeface="Poltawski Nowy"/>
              <a:cs typeface="Poltawski Nowy"/>
              <a:sym typeface="Poltawski Now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2"/>
          <p:cNvSpPr txBox="1"/>
          <p:nvPr>
            <p:ph type="title"/>
          </p:nvPr>
        </p:nvSpPr>
        <p:spPr>
          <a:xfrm>
            <a:off x="720000" y="5974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latin typeface="Times New Roman"/>
                <a:ea typeface="Times New Roman"/>
                <a:cs typeface="Times New Roman"/>
                <a:sym typeface="Times New Roman"/>
              </a:rPr>
              <a:t>CONCLUSION</a:t>
            </a:r>
            <a:endParaRPr b="1" sz="2800">
              <a:latin typeface="Times New Roman"/>
              <a:ea typeface="Times New Roman"/>
              <a:cs typeface="Times New Roman"/>
              <a:sym typeface="Times New Roman"/>
            </a:endParaRPr>
          </a:p>
        </p:txBody>
      </p:sp>
      <p:sp>
        <p:nvSpPr>
          <p:cNvPr id="234" name="Google Shape;234;p32"/>
          <p:cNvSpPr txBox="1"/>
          <p:nvPr>
            <p:ph idx="1" type="body"/>
          </p:nvPr>
        </p:nvSpPr>
        <p:spPr>
          <a:xfrm>
            <a:off x="720000" y="1215750"/>
            <a:ext cx="7704000" cy="25704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Utilized various features within the dataset for analysis purposes. Applied visualization methods to understand and visualize tweet counts, sentiments, and other key attributes related to both candidates.</a:t>
            </a:r>
            <a:endParaRPr sz="1400">
              <a:latin typeface="Times New Roman"/>
              <a:ea typeface="Times New Roman"/>
              <a:cs typeface="Times New Roman"/>
              <a:sym typeface="Times New Roman"/>
            </a:endParaRPr>
          </a:p>
          <a:p>
            <a:pPr indent="0" lvl="0" marL="457200" rtl="0" algn="just">
              <a:spcBef>
                <a:spcPts val="0"/>
              </a:spcBef>
              <a:spcAft>
                <a:spcPts val="0"/>
              </a:spcAft>
              <a:buNone/>
            </a:pPr>
            <a:r>
              <a:t/>
            </a:r>
            <a:endParaRPr sz="1400">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Explored correlations between sentiment trends observed on Twitter and potential implications for the election outcomes, aiming to understand if sentiments influenced or reflected the electoral behavior.</a:t>
            </a:r>
            <a:endParaRPr sz="1400">
              <a:latin typeface="Times New Roman"/>
              <a:ea typeface="Times New Roman"/>
              <a:cs typeface="Times New Roman"/>
              <a:sym typeface="Times New Roman"/>
            </a:endParaRPr>
          </a:p>
          <a:p>
            <a:pPr indent="0" lvl="0" marL="457200" rtl="0" algn="just">
              <a:spcBef>
                <a:spcPts val="0"/>
              </a:spcBef>
              <a:spcAft>
                <a:spcPts val="0"/>
              </a:spcAft>
              <a:buNone/>
            </a:pPr>
            <a:r>
              <a:t/>
            </a:r>
            <a:endParaRPr sz="1400">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This research work emphasizes the need for continuous exploration, refining methodologies, and employing advanced techniques to gain deeper insights into the role of social media sentiments in elections.</a:t>
            </a:r>
            <a:endParaRPr sz="1400">
              <a:latin typeface="Times New Roman"/>
              <a:ea typeface="Times New Roman"/>
              <a:cs typeface="Times New Roman"/>
              <a:sym typeface="Times New Roman"/>
            </a:endParaRPr>
          </a:p>
          <a:p>
            <a:pPr indent="0" lvl="0" marL="457200" rtl="0" algn="just">
              <a:spcBef>
                <a:spcPts val="0"/>
              </a:spcBef>
              <a:spcAft>
                <a:spcPts val="0"/>
              </a:spcAft>
              <a:buNone/>
            </a:pPr>
            <a:r>
              <a:t/>
            </a:r>
            <a:endParaRPr sz="1400">
              <a:latin typeface="Times New Roman"/>
              <a:ea typeface="Times New Roman"/>
              <a:cs typeface="Times New Roman"/>
              <a:sym typeface="Times New Roman"/>
            </a:endParaRPr>
          </a:p>
        </p:txBody>
      </p:sp>
      <p:sp>
        <p:nvSpPr>
          <p:cNvPr id="235" name="Google Shape;235;p32"/>
          <p:cNvSpPr txBox="1"/>
          <p:nvPr>
            <p:ph idx="12" type="sldNum"/>
          </p:nvPr>
        </p:nvSpPr>
        <p:spPr>
          <a:xfrm>
            <a:off x="7882084" y="456887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200">
                <a:solidFill>
                  <a:schemeClr val="dk1"/>
                </a:solidFill>
                <a:latin typeface="Poltawski Nowy"/>
                <a:ea typeface="Poltawski Nowy"/>
                <a:cs typeface="Poltawski Nowy"/>
                <a:sym typeface="Poltawski Nowy"/>
              </a:rPr>
              <a:t>‹#›</a:t>
            </a:fld>
            <a:endParaRPr sz="1200">
              <a:solidFill>
                <a:schemeClr val="dk1"/>
              </a:solidFill>
              <a:latin typeface="Poltawski Nowy"/>
              <a:ea typeface="Poltawski Nowy"/>
              <a:cs typeface="Poltawski Nowy"/>
              <a:sym typeface="Poltawski Now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gant Fancy Font Pitch Deck by Slidesgo">
  <a:themeElements>
    <a:clrScheme name="Simple Light">
      <a:dk1>
        <a:srgbClr val="1E1B1F"/>
      </a:dk1>
      <a:lt1>
        <a:srgbClr val="EBDDF1"/>
      </a:lt1>
      <a:dk2>
        <a:srgbClr val="A382BC"/>
      </a:dk2>
      <a:lt2>
        <a:srgbClr val="54395D"/>
      </a:lt2>
      <a:accent1>
        <a:srgbClr val="FFFFFF"/>
      </a:accent1>
      <a:accent2>
        <a:srgbClr val="FFFFFF"/>
      </a:accent2>
      <a:accent3>
        <a:srgbClr val="FFFFFF"/>
      </a:accent3>
      <a:accent4>
        <a:srgbClr val="FFFFFF"/>
      </a:accent4>
      <a:accent5>
        <a:srgbClr val="FFFFFF"/>
      </a:accent5>
      <a:accent6>
        <a:srgbClr val="FFFFFF"/>
      </a:accent6>
      <a:hlink>
        <a:srgbClr val="1E1B1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