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61" r:id="rId7"/>
    <p:sldId id="269" r:id="rId8"/>
    <p:sldId id="270" r:id="rId9"/>
    <p:sldId id="271" r:id="rId10"/>
    <p:sldId id="272" r:id="rId11"/>
    <p:sldId id="273" r:id="rId12"/>
    <p:sldId id="27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11/26/2023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4544" y="2454123"/>
            <a:ext cx="7077456" cy="1243584"/>
          </a:xfrm>
        </p:spPr>
        <p:txBody>
          <a:bodyPr/>
          <a:lstStyle/>
          <a:p>
            <a:r>
              <a:rPr lang="en-US" b="0" i="0" u="none" strike="noStrike" baseline="0" dirty="0"/>
              <a:t>Malicious Domain Detection Using NLP Methods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4544" y="4077952"/>
            <a:ext cx="5549593" cy="24495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Prepared by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Kadir Hasan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ID:20101332, Section 1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Group: 35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Instructed by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Annajiat Alim Rasel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Mehnaz and Sabbir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D9CE2-D42C-80F8-9479-CBF08518D37B}"/>
              </a:ext>
            </a:extLst>
          </p:cNvPr>
          <p:cNvSpPr txBox="1"/>
          <p:nvPr/>
        </p:nvSpPr>
        <p:spPr>
          <a:xfrm>
            <a:off x="5114544" y="252073"/>
            <a:ext cx="2095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CSE431 Individual Task – 1</a:t>
            </a:r>
          </a:p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Paper Review on: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4240" y="3429000"/>
            <a:ext cx="3518263" cy="1243584"/>
          </a:xfrm>
        </p:spPr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04827"/>
            <a:ext cx="7523843" cy="48102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Attackers using different techniques to steal sensitive information</a:t>
            </a:r>
          </a:p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80.7% system </a:t>
            </a:r>
            <a:r>
              <a:rPr lang="en-US" sz="1800" dirty="0">
                <a:solidFill>
                  <a:srgbClr val="ECECF1"/>
                </a:solidFill>
                <a:latin typeface="Söhne"/>
              </a:rPr>
              <a:t>p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enetration </a:t>
            </a:r>
            <a:r>
              <a:rPr lang="en-US" sz="1800" dirty="0">
                <a:solidFill>
                  <a:srgbClr val="ECECF1"/>
                </a:solidFill>
                <a:latin typeface="Söhne"/>
              </a:rPr>
              <a:t>p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rojection by 2020</a:t>
            </a:r>
          </a:p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Various attack </a:t>
            </a:r>
            <a:r>
              <a:rPr lang="en-US" sz="1800" dirty="0">
                <a:solidFill>
                  <a:srgbClr val="ECECF1"/>
                </a:solidFill>
                <a:latin typeface="Söhne"/>
              </a:rPr>
              <a:t>m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ethods: Phishing, Spamming, Drive-by Downloads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Cybercriminals gaining </a:t>
            </a:r>
            <a:r>
              <a:rPr lang="en-US" sz="1800" dirty="0">
                <a:solidFill>
                  <a:srgbClr val="ECECF1"/>
                </a:solidFill>
                <a:latin typeface="Söhne"/>
              </a:rPr>
              <a:t>c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redentials </a:t>
            </a:r>
            <a:r>
              <a:rPr lang="en-US" sz="1800" dirty="0">
                <a:solidFill>
                  <a:srgbClr val="ECECF1"/>
                </a:solidFill>
                <a:latin typeface="Söhne"/>
              </a:rPr>
              <a:t>t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hrough </a:t>
            </a:r>
            <a:r>
              <a:rPr lang="en-US" sz="1800" dirty="0">
                <a:solidFill>
                  <a:srgbClr val="ECECF1"/>
                </a:solidFill>
                <a:latin typeface="Söhne"/>
              </a:rPr>
              <a:t>d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eception. So there is a need for tools to detect Malicious URLs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Prevalent Detection Methods : Blacklist-Based techniques, Heuristic approach, Machine learning, Deep learning, and Hybrid strategies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Research Emphasis NLP with Machine Learning and Deep Learning by analyzing text character by character and word by word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Cyber Security as a Pressing Business Concern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Diverse Techniques Employed by Attackers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Focus on Identifying Malicious Domain Names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Challenges in Detecting Malicious Pages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Researcher Interest in NLP with Machine Learning and Deep Learning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2505075"/>
            <a:ext cx="5157788" cy="368458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734245" y="-45719"/>
            <a:ext cx="45719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Overview of NLP Text Processing Techniques</a:t>
            </a:r>
          </a:p>
          <a:p>
            <a:pPr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Review of Recent Domain-Related Research</a:t>
            </a:r>
          </a:p>
          <a:p>
            <a:pPr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Addressing Challenges in Identifying Malicious Pages</a:t>
            </a:r>
          </a:p>
          <a:p>
            <a:pPr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Significance of NLP-Based Detection Technique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 flipH="1" flipV="1">
            <a:off x="-966651" y="6189662"/>
            <a:ext cx="966651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734245" y="-45719"/>
            <a:ext cx="45719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9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 &amp; EXPERIMENTS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04827"/>
            <a:ext cx="7523843" cy="4810248"/>
          </a:xfrm>
        </p:spPr>
        <p:txBody>
          <a:bodyPr/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Natural Language Processing (NLP) Overview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Various NLP Preprocessing Techniques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Vectorization Methods: Bag of Words, N-Gram, TF-IDF, Word Embedding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Literature Review of Different Methodologies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CTI-MURLD Model, Machine Learning-Oriented Approaches, Phishing Detection Systems, Lexical Approaches, Feature Quantification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Experimentation Techniques, Dataset Sources, and Specifics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09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04827"/>
            <a:ext cx="7523843" cy="4810248"/>
          </a:xfrm>
        </p:spPr>
        <p:txBody>
          <a:bodyPr/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Presentation of Results from Notable Studies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CTI-MURLD Model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Machine Learning-Oriented Approaches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Phishing Detection Systems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Lexical Approaches and Feature Quantification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Highlighting Superior Performances and Success Rates</a:t>
            </a:r>
            <a:endParaRPr lang="en-US" sz="1800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01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04827"/>
            <a:ext cx="7523843" cy="4810248"/>
          </a:xfrm>
        </p:spPr>
        <p:txBody>
          <a:bodyPr/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Challenges in Natural Language Processing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Word Meaning Variability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Language Specificity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Processing Overhead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Current Models Primarily Focused on English Text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6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04827"/>
            <a:ext cx="7523843" cy="4810248"/>
          </a:xfrm>
        </p:spPr>
        <p:txBody>
          <a:bodyPr/>
          <a:lstStyle/>
          <a:p>
            <a:pPr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Addressing Meaning Variability in NLP</a:t>
            </a:r>
          </a:p>
          <a:p>
            <a:pPr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Expanding Models to Process Specific Languages</a:t>
            </a:r>
          </a:p>
          <a:p>
            <a:pPr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Reducing Processing Overhead in Word Vector Size</a:t>
            </a:r>
          </a:p>
          <a:p>
            <a:pPr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Incorporating Contextual Processing for Improved URL Classification</a:t>
            </a:r>
          </a:p>
          <a:p>
            <a:pPr marL="0" indent="0" algn="l">
              <a:buNone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6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04827"/>
            <a:ext cx="7523843" cy="4810248"/>
          </a:xfrm>
        </p:spPr>
        <p:txBody>
          <a:bodyPr/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The prevalence of cyber attacks and the use of malicious URLs highlight the importance of effective detection mechanisms.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The combination of NLP techniques, such as N-gram, and machine learning algorithms, such as SVM and Random Forest, can contribute to the detection of malicious URLs.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Further research is required to enhance the detection accuracy and address the evolving nature of cyber threats</a:t>
            </a: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13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57</TotalTime>
  <Words>384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Söhne</vt:lpstr>
      <vt:lpstr>Trade Gothic LT Pro</vt:lpstr>
      <vt:lpstr>Trebuchet MS</vt:lpstr>
      <vt:lpstr>Office Theme</vt:lpstr>
      <vt:lpstr>Malicious Domain Detection Using NLP Methods</vt:lpstr>
      <vt:lpstr>INTRODUCTION</vt:lpstr>
      <vt:lpstr>MOTIVATION</vt:lpstr>
      <vt:lpstr>CONTRIBUTION</vt:lpstr>
      <vt:lpstr>METHODOLOGIES &amp; EXPERIMENTS</vt:lpstr>
      <vt:lpstr>RESULT</vt:lpstr>
      <vt:lpstr>LIMITATIONS</vt:lpstr>
      <vt:lpstr>FUTURE WORKS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Malicious Domain Detection Using NLP Methods</dc:title>
  <dc:creator>Kadir Hasan Tutan</dc:creator>
  <cp:lastModifiedBy>Kadir Hasan Tutan</cp:lastModifiedBy>
  <cp:revision>4</cp:revision>
  <dcterms:created xsi:type="dcterms:W3CDTF">2023-11-26T13:44:57Z</dcterms:created>
  <dcterms:modified xsi:type="dcterms:W3CDTF">2023-11-26T15:05:28Z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